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</p:sldMasterIdLst>
  <p:notesMasterIdLst>
    <p:notesMasterId r:id="rId19"/>
  </p:notesMasterIdLst>
  <p:sldIdLst>
    <p:sldId id="256" r:id="rId3"/>
    <p:sldId id="266" r:id="rId4"/>
    <p:sldId id="259" r:id="rId5"/>
    <p:sldId id="271" r:id="rId6"/>
    <p:sldId id="261" r:id="rId7"/>
    <p:sldId id="262" r:id="rId8"/>
    <p:sldId id="267" r:id="rId9"/>
    <p:sldId id="269" r:id="rId10"/>
    <p:sldId id="268" r:id="rId11"/>
    <p:sldId id="270" r:id="rId12"/>
    <p:sldId id="260" r:id="rId13"/>
    <p:sldId id="265" r:id="rId14"/>
    <p:sldId id="264" r:id="rId15"/>
    <p:sldId id="273" r:id="rId16"/>
    <p:sldId id="272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A9A9"/>
    <a:srgbClr val="ABABAB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128239783393244"/>
          <c:y val="5.2257581528385097E-2"/>
          <c:w val="0.78010026215725137"/>
          <c:h val="0.888305077292100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Hoja1!$D$1</c:f>
              <c:strCache>
                <c:ptCount val="1"/>
                <c:pt idx="0">
                  <c:v>Conectados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3"/>
              <c:layout>
                <c:manualLayout>
                  <c:x val="-1.4954059708726306E-2"/>
                  <c:y val="-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AF-42DE-AEB2-4C3580ADE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Hoja1!$B$2:$C$10</c:f>
              <c:multiLvlStrCache>
                <c:ptCount val="9"/>
                <c:lvl>
                  <c:pt idx="0">
                    <c:v>19/03/2020</c:v>
                  </c:pt>
                  <c:pt idx="1">
                    <c:v>23/03/2020</c:v>
                  </c:pt>
                  <c:pt idx="2">
                    <c:v>21/04/2020</c:v>
                  </c:pt>
                  <c:pt idx="3">
                    <c:v>24/04/2020</c:v>
                  </c:pt>
                  <c:pt idx="4">
                    <c:v>24/04/2020</c:v>
                  </c:pt>
                  <c:pt idx="5">
                    <c:v>30/04/2020</c:v>
                  </c:pt>
                  <c:pt idx="6">
                    <c:v>08/05/2020</c:v>
                  </c:pt>
                  <c:pt idx="7">
                    <c:v>11/05/2020</c:v>
                  </c:pt>
                  <c:pt idx="8">
                    <c:v>20/05/2020</c:v>
                  </c:pt>
                </c:lvl>
                <c:lvl>
                  <c:pt idx="0">
                    <c:v>Junta de Consejo</c:v>
                  </c:pt>
                  <c:pt idx="1">
                    <c:v>Resultados a dos semanas de la pandemia COVID19 - ¿Qué sigue para la manufactura de exportación</c:v>
                  </c:pt>
                  <c:pt idx="2">
                    <c:v>2ª Transmisión de indexTV sobre el COVID19</c:v>
                  </c:pt>
                  <c:pt idx="3">
                    <c:v>Junta de Consejo</c:v>
                  </c:pt>
                  <c:pt idx="4">
                    <c:v>Pandemia COVID19" con la OMS y CCE</c:v>
                  </c:pt>
                  <c:pt idx="5">
                    <c:v>Medidas de apoyo para empresas durante la_x000d_
contingencia por el COVID19</c:v>
                  </c:pt>
                  <c:pt idx="6">
                    <c:v>Inspecciones federales a la industria manufacturera de exportación frente al COVID-19</c:v>
                  </c:pt>
                  <c:pt idx="7">
                    <c:v>Transmisión para medios de comunicación sobre el B2B COVID19</c:v>
                  </c:pt>
                  <c:pt idx="8">
                    <c:v>Preguntas sobre los lineamientos técnicos de seguridad sanitaria en el entorno laboral</c:v>
                  </c:pt>
                </c:lvl>
              </c:multiLvlStrCache>
            </c:multiLvlStrRef>
          </c:cat>
          <c:val>
            <c:numRef>
              <c:f>Hoja1!$D$2:$D$10</c:f>
              <c:numCache>
                <c:formatCode>General</c:formatCode>
                <c:ptCount val="9"/>
                <c:pt idx="0">
                  <c:v>70</c:v>
                </c:pt>
                <c:pt idx="1">
                  <c:v>4205</c:v>
                </c:pt>
                <c:pt idx="2">
                  <c:v>1633</c:v>
                </c:pt>
                <c:pt idx="3">
                  <c:v>80</c:v>
                </c:pt>
                <c:pt idx="4">
                  <c:v>1884</c:v>
                </c:pt>
                <c:pt idx="5">
                  <c:v>316</c:v>
                </c:pt>
                <c:pt idx="6">
                  <c:v>4091</c:v>
                </c:pt>
                <c:pt idx="7">
                  <c:v>462</c:v>
                </c:pt>
                <c:pt idx="8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F-42DE-AEB2-4C3580ADE667}"/>
            </c:ext>
          </c:extLst>
        </c:ser>
        <c:ser>
          <c:idx val="1"/>
          <c:order val="1"/>
          <c:tx>
            <c:strRef>
              <c:f>Hoja1!$C$2:$C$10</c:f>
              <c:strCache>
                <c:ptCount val="9"/>
                <c:pt idx="0">
                  <c:v>19/03/2020</c:v>
                </c:pt>
                <c:pt idx="1">
                  <c:v>23/03/2020</c:v>
                </c:pt>
                <c:pt idx="2">
                  <c:v>21/04/2020</c:v>
                </c:pt>
                <c:pt idx="3">
                  <c:v>24/04/2020</c:v>
                </c:pt>
                <c:pt idx="4">
                  <c:v>24/04/2020</c:v>
                </c:pt>
                <c:pt idx="5">
                  <c:v>30/04/2020</c:v>
                </c:pt>
                <c:pt idx="6">
                  <c:v>08/05/2020</c:v>
                </c:pt>
                <c:pt idx="7">
                  <c:v>11/05/2020</c:v>
                </c:pt>
                <c:pt idx="8">
                  <c:v>20/05/2020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2-BBAF-42DE-AEB2-4C3580ADE6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22853088"/>
        <c:axId val="222849344"/>
      </c:barChart>
      <c:catAx>
        <c:axId val="222853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22849344"/>
        <c:crosses val="autoZero"/>
        <c:auto val="1"/>
        <c:lblAlgn val="ctr"/>
        <c:lblOffset val="100"/>
        <c:noMultiLvlLbl val="0"/>
      </c:catAx>
      <c:valAx>
        <c:axId val="22284934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2285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B6AF110C-301E-4BBA-9B68-B2D1DF454A3C}">
      <dgm:prSet phldrT="[Texto]" custT="1"/>
      <dgm:spPr/>
      <dgm:t>
        <a:bodyPr/>
        <a:lstStyle/>
        <a:p>
          <a:pPr algn="l"/>
          <a:r>
            <a:rPr lang="es-MX" sz="1600" dirty="0"/>
            <a:t>Presencia de marca en la Reunión de Consejo Nacional.</a:t>
          </a:r>
        </a:p>
      </dgm:t>
    </dgm:pt>
    <dgm:pt modelId="{D2710569-01C5-4000-9497-979A7DF922DD}" type="parTrans" cxnId="{4DC0BB98-D1B2-4708-989D-F463BE54707A}">
      <dgm:prSet/>
      <dgm:spPr/>
      <dgm:t>
        <a:bodyPr/>
        <a:lstStyle/>
        <a:p>
          <a:endParaRPr lang="es-MX"/>
        </a:p>
      </dgm:t>
    </dgm:pt>
    <dgm:pt modelId="{801ED2B5-DCBC-4D38-B153-530079041976}" type="sibTrans" cxnId="{4DC0BB98-D1B2-4708-989D-F463BE54707A}">
      <dgm:prSet/>
      <dgm:spPr/>
      <dgm:t>
        <a:bodyPr/>
        <a:lstStyle/>
        <a:p>
          <a:endParaRPr lang="es-MX"/>
        </a:p>
      </dgm:t>
    </dgm:pt>
    <dgm:pt modelId="{03BB1C1D-E7E7-49B9-AB0A-F167A199F61B}">
      <dgm:prSet phldrT="[Texto]" custT="1"/>
      <dgm:spPr/>
      <dgm:t>
        <a:bodyPr/>
        <a:lstStyle/>
        <a:p>
          <a:pPr algn="r"/>
          <a:r>
            <a:rPr lang="es-MX" sz="1600" b="1" dirty="0"/>
            <a:t>MXN$50,000.00 más IVA</a:t>
          </a:r>
        </a:p>
      </dgm:t>
    </dgm:pt>
    <dgm:pt modelId="{E9D5ACE4-C55B-4892-99C2-770E31FFABD3}" type="parTrans" cxnId="{1AC5C97B-3A36-419E-9D9B-DCEDBD886FD0}">
      <dgm:prSet/>
      <dgm:spPr/>
      <dgm:t>
        <a:bodyPr/>
        <a:lstStyle/>
        <a:p>
          <a:endParaRPr lang="es-MX"/>
        </a:p>
      </dgm:t>
    </dgm:pt>
    <dgm:pt modelId="{9D7484F5-6CC8-4AEF-9361-9DF57AD2B4F3}" type="sibTrans" cxnId="{1AC5C97B-3A36-419E-9D9B-DCEDBD886FD0}">
      <dgm:prSet/>
      <dgm:spPr/>
      <dgm:t>
        <a:bodyPr/>
        <a:lstStyle/>
        <a:p>
          <a:endParaRPr lang="es-MX"/>
        </a:p>
      </dgm:t>
    </dgm:pt>
    <dgm:pt modelId="{8C5748D3-FAF7-4DF8-9F1D-0D7135AE0981}">
      <dgm:prSet phldrT="[Texto]" custT="1"/>
      <dgm:spPr/>
      <dgm:t>
        <a:bodyPr/>
        <a:lstStyle/>
        <a:p>
          <a:pPr algn="l"/>
          <a:r>
            <a:rPr lang="es-MX" sz="1600" dirty="0"/>
            <a:t>15 minutos de Promoción de los servicios de una presentación de un tema de actualidad durante la reunión.</a:t>
          </a:r>
        </a:p>
      </dgm:t>
    </dgm:pt>
    <dgm:pt modelId="{608EAE48-C7DD-4481-BD6E-48A845797ADF}" type="parTrans" cxnId="{B8ECE287-2167-401F-8187-6D32887F6267}">
      <dgm:prSet/>
      <dgm:spPr/>
      <dgm:t>
        <a:bodyPr/>
        <a:lstStyle/>
        <a:p>
          <a:endParaRPr lang="es-MX"/>
        </a:p>
      </dgm:t>
    </dgm:pt>
    <dgm:pt modelId="{84C7C928-9348-46FC-BC1E-82AA58ADB9C5}" type="sibTrans" cxnId="{B8ECE287-2167-401F-8187-6D32887F6267}">
      <dgm:prSet/>
      <dgm:spPr/>
      <dgm:t>
        <a:bodyPr/>
        <a:lstStyle/>
        <a:p>
          <a:endParaRPr lang="es-MX"/>
        </a:p>
      </dgm:t>
    </dgm:pt>
    <dgm:pt modelId="{BE7ACBBC-FF2D-4F17-869D-60F06E46AFFF}">
      <dgm:prSet phldrT="[Texto]" custT="1"/>
      <dgm:spPr/>
      <dgm:t>
        <a:bodyPr/>
        <a:lstStyle/>
        <a:p>
          <a:pPr algn="l"/>
          <a:r>
            <a:rPr lang="es-MX" sz="1600" dirty="0"/>
            <a:t>Banner en la página web de consejo durante el mes patrocinado.</a:t>
          </a:r>
        </a:p>
      </dgm:t>
    </dgm:pt>
    <dgm:pt modelId="{562AB8FF-A166-4C37-A7C6-A3FBBF1192BF}" type="parTrans" cxnId="{42E22FFC-A16D-493F-A4D2-E4A6802EC709}">
      <dgm:prSet/>
      <dgm:spPr/>
      <dgm:t>
        <a:bodyPr/>
        <a:lstStyle/>
        <a:p>
          <a:endParaRPr lang="es-MX"/>
        </a:p>
      </dgm:t>
    </dgm:pt>
    <dgm:pt modelId="{A4360857-560A-4930-97C2-585DFBE0B21C}" type="sibTrans" cxnId="{42E22FFC-A16D-493F-A4D2-E4A6802EC709}">
      <dgm:prSet/>
      <dgm:spPr/>
      <dgm:t>
        <a:bodyPr/>
        <a:lstStyle/>
        <a:p>
          <a:endParaRPr lang="es-MX"/>
        </a:p>
      </dgm:t>
    </dgm:pt>
    <dgm:pt modelId="{D806FBD4-9E3E-402B-8E7B-C11817C4F2EC}">
      <dgm:prSet phldrT="[Texto]" custT="1"/>
      <dgm:spPr/>
      <dgm:t>
        <a:bodyPr/>
        <a:lstStyle/>
        <a:p>
          <a:pPr algn="ctr"/>
          <a:r>
            <a:rPr lang="es-MX" sz="2800" b="1" dirty="0"/>
            <a:t>Reunión de Comité Ejecutivo, Presidentes de Asociación y Junta Operativa </a:t>
          </a:r>
        </a:p>
      </dgm:t>
    </dgm:pt>
    <dgm:pt modelId="{5F3F4212-24FC-4418-996E-6107F75519B1}" type="sibTrans" cxnId="{2DA195C5-C964-4A4A-BB16-BC128E163DAA}">
      <dgm:prSet/>
      <dgm:spPr/>
      <dgm:t>
        <a:bodyPr/>
        <a:lstStyle/>
        <a:p>
          <a:endParaRPr lang="es-MX"/>
        </a:p>
      </dgm:t>
    </dgm:pt>
    <dgm:pt modelId="{CF1DBE85-3A4C-4834-A1A2-5E5E96472473}" type="parTrans" cxnId="{2DA195C5-C964-4A4A-BB16-BC128E163DAA}">
      <dgm:prSet/>
      <dgm:spPr/>
      <dgm:t>
        <a:bodyPr/>
        <a:lstStyle/>
        <a:p>
          <a:endParaRPr lang="es-MX"/>
        </a:p>
      </dgm:t>
    </dgm:pt>
    <dgm:pt modelId="{22DBA162-D4B7-47A4-8442-EE635D8C732F}">
      <dgm:prSet phldrT="[Texto]" custT="1"/>
      <dgm:spPr/>
      <dgm:t>
        <a:bodyPr/>
        <a:lstStyle/>
        <a:p>
          <a:pPr algn="l"/>
          <a:r>
            <a:rPr lang="es-MX" sz="1600" dirty="0"/>
            <a:t>Acceso a 2 participantes</a:t>
          </a:r>
        </a:p>
      </dgm:t>
    </dgm:pt>
    <dgm:pt modelId="{FEA1B802-A900-4BA5-9803-815EC9DCA323}" type="parTrans" cxnId="{48D06200-2F47-4119-8BD1-E96071A20F5C}">
      <dgm:prSet/>
      <dgm:spPr/>
      <dgm:t>
        <a:bodyPr/>
        <a:lstStyle/>
        <a:p>
          <a:endParaRPr lang="es-MX"/>
        </a:p>
      </dgm:t>
    </dgm:pt>
    <dgm:pt modelId="{2D18F4CA-6EE3-4877-B887-C94FA29A7EBE}" type="sibTrans" cxnId="{48D06200-2F47-4119-8BD1-E96071A20F5C}">
      <dgm:prSet/>
      <dgm:spPr/>
      <dgm:t>
        <a:bodyPr/>
        <a:lstStyle/>
        <a:p>
          <a:endParaRPr lang="es-MX"/>
        </a:p>
      </dgm:t>
    </dgm:pt>
    <dgm:pt modelId="{A74F5F48-3A42-468E-A11E-F7BAA3FD8CAC}">
      <dgm:prSet phldrT="[Texto]" custT="1"/>
      <dgm:spPr/>
      <dgm:t>
        <a:bodyPr/>
        <a:lstStyle/>
        <a:p>
          <a:pPr algn="l"/>
          <a:r>
            <a:rPr lang="es-MX" sz="1600" dirty="0"/>
            <a:t>5 Minutos de palabras en </a:t>
          </a:r>
          <a:r>
            <a:rPr lang="es-MX" sz="1600" dirty="0" err="1"/>
            <a:t>Networking</a:t>
          </a:r>
          <a:r>
            <a:rPr lang="es-MX" sz="1600" dirty="0"/>
            <a:t> y presencia de marca.</a:t>
          </a:r>
        </a:p>
      </dgm:t>
    </dgm:pt>
    <dgm:pt modelId="{80F5E7BE-115B-42BF-AC93-E57537C283C7}" type="sibTrans" cxnId="{3B354FD1-7507-48CD-A4BD-86E5DA19DDED}">
      <dgm:prSet/>
      <dgm:spPr/>
      <dgm:t>
        <a:bodyPr/>
        <a:lstStyle/>
        <a:p>
          <a:endParaRPr lang="es-MX"/>
        </a:p>
      </dgm:t>
    </dgm:pt>
    <dgm:pt modelId="{9F7A33AC-806D-404D-B163-0850DBBCD8B8}" type="parTrans" cxnId="{3B354FD1-7507-48CD-A4BD-86E5DA19DDED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370B156C-37E7-4145-BC05-4D0F181EB828}" type="pres">
      <dgm:prSet presAssocID="{D806FBD4-9E3E-402B-8E7B-C11817C4F2EC}" presName="linNode" presStyleCnt="0"/>
      <dgm:spPr/>
    </dgm:pt>
    <dgm:pt modelId="{C043302F-2E8D-48EA-A067-8F72C730D94C}" type="pres">
      <dgm:prSet presAssocID="{D806FBD4-9E3E-402B-8E7B-C11817C4F2EC}" presName="parentText" presStyleLbl="node1" presStyleIdx="0" presStyleCnt="1" custScaleX="88246" custScaleY="79700">
        <dgm:presLayoutVars>
          <dgm:chMax val="1"/>
          <dgm:bulletEnabled val="1"/>
        </dgm:presLayoutVars>
      </dgm:prSet>
      <dgm:spPr/>
    </dgm:pt>
    <dgm:pt modelId="{84AE69E3-A951-4B9C-9068-076B2F690807}" type="pres">
      <dgm:prSet presAssocID="{D806FBD4-9E3E-402B-8E7B-C11817C4F2EC}" presName="descendantText" presStyleLbl="alignAccFollowNode1" presStyleIdx="0" presStyleCnt="1" custScaleY="96429">
        <dgm:presLayoutVars>
          <dgm:bulletEnabled val="1"/>
        </dgm:presLayoutVars>
      </dgm:prSet>
      <dgm:spPr/>
    </dgm:pt>
  </dgm:ptLst>
  <dgm:cxnLst>
    <dgm:cxn modelId="{48D06200-2F47-4119-8BD1-E96071A20F5C}" srcId="{D806FBD4-9E3E-402B-8E7B-C11817C4F2EC}" destId="{22DBA162-D4B7-47A4-8442-EE635D8C732F}" srcOrd="4" destOrd="0" parTransId="{FEA1B802-A900-4BA5-9803-815EC9DCA323}" sibTransId="{2D18F4CA-6EE3-4877-B887-C94FA29A7EBE}"/>
    <dgm:cxn modelId="{08ED5623-D72A-42D6-9F0F-9222ACA1C806}" type="presOf" srcId="{BE7ACBBC-FF2D-4F17-869D-60F06E46AFFF}" destId="{84AE69E3-A951-4B9C-9068-076B2F690807}" srcOrd="0" destOrd="1" presId="urn:microsoft.com/office/officeart/2005/8/layout/vList5"/>
    <dgm:cxn modelId="{4056C236-A8C8-4384-8C6F-06ED961D902B}" type="presOf" srcId="{03BB1C1D-E7E7-49B9-AB0A-F167A199F61B}" destId="{84AE69E3-A951-4B9C-9068-076B2F690807}" srcOrd="0" destOrd="5" presId="urn:microsoft.com/office/officeart/2005/8/layout/vList5"/>
    <dgm:cxn modelId="{1AC5C97B-3A36-419E-9D9B-DCEDBD886FD0}" srcId="{D806FBD4-9E3E-402B-8E7B-C11817C4F2EC}" destId="{03BB1C1D-E7E7-49B9-AB0A-F167A199F61B}" srcOrd="5" destOrd="0" parTransId="{E9D5ACE4-C55B-4892-99C2-770E31FFABD3}" sibTransId="{9D7484F5-6CC8-4AEF-9361-9DF57AD2B4F3}"/>
    <dgm:cxn modelId="{B8ECE287-2167-401F-8187-6D32887F6267}" srcId="{D806FBD4-9E3E-402B-8E7B-C11817C4F2EC}" destId="{8C5748D3-FAF7-4DF8-9F1D-0D7135AE0981}" srcOrd="2" destOrd="0" parTransId="{608EAE48-C7DD-4481-BD6E-48A845797ADF}" sibTransId="{84C7C928-9348-46FC-BC1E-82AA58ADB9C5}"/>
    <dgm:cxn modelId="{D3B0E194-E6E3-4087-99EF-825C8D000B23}" type="presOf" srcId="{B6AF110C-301E-4BBA-9B68-B2D1DF454A3C}" destId="{84AE69E3-A951-4B9C-9068-076B2F690807}" srcOrd="0" destOrd="0" presId="urn:microsoft.com/office/officeart/2005/8/layout/vList5"/>
    <dgm:cxn modelId="{24C7CF96-C187-4627-826B-CA340CE1C217}" type="presOf" srcId="{D806FBD4-9E3E-402B-8E7B-C11817C4F2EC}" destId="{C043302F-2E8D-48EA-A067-8F72C730D94C}" srcOrd="0" destOrd="0" presId="urn:microsoft.com/office/officeart/2005/8/layout/vList5"/>
    <dgm:cxn modelId="{4DC0BB98-D1B2-4708-989D-F463BE54707A}" srcId="{D806FBD4-9E3E-402B-8E7B-C11817C4F2EC}" destId="{B6AF110C-301E-4BBA-9B68-B2D1DF454A3C}" srcOrd="0" destOrd="0" parTransId="{D2710569-01C5-4000-9497-979A7DF922DD}" sibTransId="{801ED2B5-DCBC-4D38-B153-530079041976}"/>
    <dgm:cxn modelId="{3FA58E9B-39D6-4896-A130-D916192F8126}" type="presOf" srcId="{33101571-D5D3-4E71-82A6-06BC0AC03D7F}" destId="{BD126E96-2938-4E30-BCD6-D7CF7E8AC33D}" srcOrd="0" destOrd="0" presId="urn:microsoft.com/office/officeart/2005/8/layout/vList5"/>
    <dgm:cxn modelId="{3CCD98AD-EE82-48EC-83B0-AFB69BBC032D}" type="presOf" srcId="{8C5748D3-FAF7-4DF8-9F1D-0D7135AE0981}" destId="{84AE69E3-A951-4B9C-9068-076B2F690807}" srcOrd="0" destOrd="2" presId="urn:microsoft.com/office/officeart/2005/8/layout/vList5"/>
    <dgm:cxn modelId="{2DA195C5-C964-4A4A-BB16-BC128E163DAA}" srcId="{33101571-D5D3-4E71-82A6-06BC0AC03D7F}" destId="{D806FBD4-9E3E-402B-8E7B-C11817C4F2EC}" srcOrd="0" destOrd="0" parTransId="{CF1DBE85-3A4C-4834-A1A2-5E5E96472473}" sibTransId="{5F3F4212-24FC-4418-996E-6107F75519B1}"/>
    <dgm:cxn modelId="{3B354FD1-7507-48CD-A4BD-86E5DA19DDED}" srcId="{D806FBD4-9E3E-402B-8E7B-C11817C4F2EC}" destId="{A74F5F48-3A42-468E-A11E-F7BAA3FD8CAC}" srcOrd="3" destOrd="0" parTransId="{9F7A33AC-806D-404D-B163-0850DBBCD8B8}" sibTransId="{80F5E7BE-115B-42BF-AC93-E57537C283C7}"/>
    <dgm:cxn modelId="{217102D8-2A14-4F99-8240-1E82D2B60BE8}" type="presOf" srcId="{22DBA162-D4B7-47A4-8442-EE635D8C732F}" destId="{84AE69E3-A951-4B9C-9068-076B2F690807}" srcOrd="0" destOrd="4" presId="urn:microsoft.com/office/officeart/2005/8/layout/vList5"/>
    <dgm:cxn modelId="{CEAE96F2-1E90-41DB-8CD6-33EBF9CACB97}" type="presOf" srcId="{A74F5F48-3A42-468E-A11E-F7BAA3FD8CAC}" destId="{84AE69E3-A951-4B9C-9068-076B2F690807}" srcOrd="0" destOrd="3" presId="urn:microsoft.com/office/officeart/2005/8/layout/vList5"/>
    <dgm:cxn modelId="{42E22FFC-A16D-493F-A4D2-E4A6802EC709}" srcId="{D806FBD4-9E3E-402B-8E7B-C11817C4F2EC}" destId="{BE7ACBBC-FF2D-4F17-869D-60F06E46AFFF}" srcOrd="1" destOrd="0" parTransId="{562AB8FF-A166-4C37-A7C6-A3FBBF1192BF}" sibTransId="{A4360857-560A-4930-97C2-585DFBE0B21C}"/>
    <dgm:cxn modelId="{F5B185EC-FBDE-4909-A309-1FE0FD045203}" type="presParOf" srcId="{BD126E96-2938-4E30-BCD6-D7CF7E8AC33D}" destId="{370B156C-37E7-4145-BC05-4D0F181EB828}" srcOrd="0" destOrd="0" presId="urn:microsoft.com/office/officeart/2005/8/layout/vList5"/>
    <dgm:cxn modelId="{5BD98AE3-38AB-43CA-A5E8-EA9E04EF00D3}" type="presParOf" srcId="{370B156C-37E7-4145-BC05-4D0F181EB828}" destId="{C043302F-2E8D-48EA-A067-8F72C730D94C}" srcOrd="0" destOrd="0" presId="urn:microsoft.com/office/officeart/2005/8/layout/vList5"/>
    <dgm:cxn modelId="{EAE1A69F-57A8-43A1-AE3B-2C2AE16C369C}" type="presParOf" srcId="{370B156C-37E7-4145-BC05-4D0F181EB828}" destId="{84AE69E3-A951-4B9C-9068-076B2F6908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B6AF110C-301E-4BBA-9B68-B2D1DF454A3C}">
      <dgm:prSet phldrT="[Texto]" custT="1"/>
      <dgm:spPr/>
      <dgm:t>
        <a:bodyPr/>
        <a:lstStyle/>
        <a:p>
          <a:pPr algn="l"/>
          <a:r>
            <a:rPr lang="es-MX" sz="1600" dirty="0"/>
            <a:t>Presencia de marca en la Reunión de Consejo Nacional, donde el presidente Nacional agradecerá hasta en 2 ocasiones el apoyo del patrocinador.</a:t>
          </a:r>
        </a:p>
      </dgm:t>
    </dgm:pt>
    <dgm:pt modelId="{D2710569-01C5-4000-9497-979A7DF922DD}" type="parTrans" cxnId="{4DC0BB98-D1B2-4708-989D-F463BE54707A}">
      <dgm:prSet/>
      <dgm:spPr/>
      <dgm:t>
        <a:bodyPr/>
        <a:lstStyle/>
        <a:p>
          <a:endParaRPr lang="es-MX"/>
        </a:p>
      </dgm:t>
    </dgm:pt>
    <dgm:pt modelId="{801ED2B5-DCBC-4D38-B153-530079041976}" type="sibTrans" cxnId="{4DC0BB98-D1B2-4708-989D-F463BE54707A}">
      <dgm:prSet/>
      <dgm:spPr/>
      <dgm:t>
        <a:bodyPr/>
        <a:lstStyle/>
        <a:p>
          <a:endParaRPr lang="es-MX"/>
        </a:p>
      </dgm:t>
    </dgm:pt>
    <dgm:pt modelId="{03BB1C1D-E7E7-49B9-AB0A-F167A199F61B}">
      <dgm:prSet phldrT="[Texto]" custT="1"/>
      <dgm:spPr/>
      <dgm:t>
        <a:bodyPr/>
        <a:lstStyle/>
        <a:p>
          <a:pPr algn="r"/>
          <a:r>
            <a:rPr lang="es-MX" sz="1600" b="1" dirty="0"/>
            <a:t>MXN$25,000.00 más IVA</a:t>
          </a:r>
        </a:p>
      </dgm:t>
    </dgm:pt>
    <dgm:pt modelId="{E9D5ACE4-C55B-4892-99C2-770E31FFABD3}" type="parTrans" cxnId="{1AC5C97B-3A36-419E-9D9B-DCEDBD886FD0}">
      <dgm:prSet/>
      <dgm:spPr/>
      <dgm:t>
        <a:bodyPr/>
        <a:lstStyle/>
        <a:p>
          <a:endParaRPr lang="es-MX"/>
        </a:p>
      </dgm:t>
    </dgm:pt>
    <dgm:pt modelId="{9D7484F5-6CC8-4AEF-9361-9DF57AD2B4F3}" type="sibTrans" cxnId="{1AC5C97B-3A36-419E-9D9B-DCEDBD886FD0}">
      <dgm:prSet/>
      <dgm:spPr/>
      <dgm:t>
        <a:bodyPr/>
        <a:lstStyle/>
        <a:p>
          <a:endParaRPr lang="es-MX"/>
        </a:p>
      </dgm:t>
    </dgm:pt>
    <dgm:pt modelId="{8C5748D3-FAF7-4DF8-9F1D-0D7135AE0981}">
      <dgm:prSet phldrT="[Texto]" custT="1"/>
      <dgm:spPr/>
      <dgm:t>
        <a:bodyPr/>
        <a:lstStyle/>
        <a:p>
          <a:pPr algn="l"/>
          <a:r>
            <a:rPr lang="es-MX" sz="1600" dirty="0"/>
            <a:t>15 minutos de palabras o video de Promoción de los servicios de una presentación de un tema de actualidad durante la reunión.</a:t>
          </a:r>
        </a:p>
      </dgm:t>
    </dgm:pt>
    <dgm:pt modelId="{608EAE48-C7DD-4481-BD6E-48A845797ADF}" type="parTrans" cxnId="{B8ECE287-2167-401F-8187-6D32887F6267}">
      <dgm:prSet/>
      <dgm:spPr/>
      <dgm:t>
        <a:bodyPr/>
        <a:lstStyle/>
        <a:p>
          <a:endParaRPr lang="es-MX"/>
        </a:p>
      </dgm:t>
    </dgm:pt>
    <dgm:pt modelId="{84C7C928-9348-46FC-BC1E-82AA58ADB9C5}" type="sibTrans" cxnId="{B8ECE287-2167-401F-8187-6D32887F6267}">
      <dgm:prSet/>
      <dgm:spPr/>
      <dgm:t>
        <a:bodyPr/>
        <a:lstStyle/>
        <a:p>
          <a:endParaRPr lang="es-MX"/>
        </a:p>
      </dgm:t>
    </dgm:pt>
    <dgm:pt modelId="{BE7ACBBC-FF2D-4F17-869D-60F06E46AFFF}">
      <dgm:prSet phldrT="[Texto]" custT="1"/>
      <dgm:spPr/>
      <dgm:t>
        <a:bodyPr/>
        <a:lstStyle/>
        <a:p>
          <a:pPr algn="l"/>
          <a:r>
            <a:rPr lang="es-MX" sz="1600" dirty="0"/>
            <a:t>Banner en la página web de consejo durante el mes patrocinado.</a:t>
          </a:r>
        </a:p>
      </dgm:t>
    </dgm:pt>
    <dgm:pt modelId="{562AB8FF-A166-4C37-A7C6-A3FBBF1192BF}" type="parTrans" cxnId="{42E22FFC-A16D-493F-A4D2-E4A6802EC709}">
      <dgm:prSet/>
      <dgm:spPr/>
      <dgm:t>
        <a:bodyPr/>
        <a:lstStyle/>
        <a:p>
          <a:endParaRPr lang="es-MX"/>
        </a:p>
      </dgm:t>
    </dgm:pt>
    <dgm:pt modelId="{A4360857-560A-4930-97C2-585DFBE0B21C}" type="sibTrans" cxnId="{42E22FFC-A16D-493F-A4D2-E4A6802EC709}">
      <dgm:prSet/>
      <dgm:spPr/>
      <dgm:t>
        <a:bodyPr/>
        <a:lstStyle/>
        <a:p>
          <a:endParaRPr lang="es-MX"/>
        </a:p>
      </dgm:t>
    </dgm:pt>
    <dgm:pt modelId="{D806FBD4-9E3E-402B-8E7B-C11817C4F2EC}">
      <dgm:prSet phldrT="[Texto]" custT="1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pPr algn="ctr"/>
          <a:r>
            <a:rPr lang="es-MX" sz="2800" b="1" dirty="0"/>
            <a:t>Reunión de Comité Ejecutivo, Presidentes de Asociación y Junta Operativa </a:t>
          </a:r>
        </a:p>
      </dgm:t>
    </dgm:pt>
    <dgm:pt modelId="{5F3F4212-24FC-4418-996E-6107F75519B1}" type="sibTrans" cxnId="{2DA195C5-C964-4A4A-BB16-BC128E163DAA}">
      <dgm:prSet/>
      <dgm:spPr/>
      <dgm:t>
        <a:bodyPr/>
        <a:lstStyle/>
        <a:p>
          <a:endParaRPr lang="es-MX"/>
        </a:p>
      </dgm:t>
    </dgm:pt>
    <dgm:pt modelId="{CF1DBE85-3A4C-4834-A1A2-5E5E96472473}" type="parTrans" cxnId="{2DA195C5-C964-4A4A-BB16-BC128E163DAA}">
      <dgm:prSet/>
      <dgm:spPr/>
      <dgm:t>
        <a:bodyPr/>
        <a:lstStyle/>
        <a:p>
          <a:endParaRPr lang="es-MX"/>
        </a:p>
      </dgm:t>
    </dgm:pt>
    <dgm:pt modelId="{22DBA162-D4B7-47A4-8442-EE635D8C732F}">
      <dgm:prSet phldrT="[Texto]" custT="1"/>
      <dgm:spPr/>
      <dgm:t>
        <a:bodyPr/>
        <a:lstStyle/>
        <a:p>
          <a:pPr algn="l"/>
          <a:r>
            <a:rPr lang="es-MX" sz="1600" dirty="0"/>
            <a:t>Acceso a 2 participantes</a:t>
          </a:r>
        </a:p>
      </dgm:t>
    </dgm:pt>
    <dgm:pt modelId="{FEA1B802-A900-4BA5-9803-815EC9DCA323}" type="parTrans" cxnId="{48D06200-2F47-4119-8BD1-E96071A20F5C}">
      <dgm:prSet/>
      <dgm:spPr/>
      <dgm:t>
        <a:bodyPr/>
        <a:lstStyle/>
        <a:p>
          <a:endParaRPr lang="es-MX"/>
        </a:p>
      </dgm:t>
    </dgm:pt>
    <dgm:pt modelId="{2D18F4CA-6EE3-4877-B887-C94FA29A7EBE}" type="sibTrans" cxnId="{48D06200-2F47-4119-8BD1-E96071A20F5C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370B156C-37E7-4145-BC05-4D0F181EB828}" type="pres">
      <dgm:prSet presAssocID="{D806FBD4-9E3E-402B-8E7B-C11817C4F2EC}" presName="linNode" presStyleCnt="0"/>
      <dgm:spPr/>
    </dgm:pt>
    <dgm:pt modelId="{C043302F-2E8D-48EA-A067-8F72C730D94C}" type="pres">
      <dgm:prSet presAssocID="{D806FBD4-9E3E-402B-8E7B-C11817C4F2EC}" presName="parentText" presStyleLbl="node1" presStyleIdx="0" presStyleCnt="1" custScaleX="88246" custScaleY="79700">
        <dgm:presLayoutVars>
          <dgm:chMax val="1"/>
          <dgm:bulletEnabled val="1"/>
        </dgm:presLayoutVars>
      </dgm:prSet>
      <dgm:spPr/>
    </dgm:pt>
    <dgm:pt modelId="{84AE69E3-A951-4B9C-9068-076B2F690807}" type="pres">
      <dgm:prSet presAssocID="{D806FBD4-9E3E-402B-8E7B-C11817C4F2EC}" presName="descendantText" presStyleLbl="alignAccFollowNode1" presStyleIdx="0" presStyleCnt="1" custScaleY="96429">
        <dgm:presLayoutVars>
          <dgm:bulletEnabled val="1"/>
        </dgm:presLayoutVars>
      </dgm:prSet>
      <dgm:spPr/>
    </dgm:pt>
  </dgm:ptLst>
  <dgm:cxnLst>
    <dgm:cxn modelId="{48D06200-2F47-4119-8BD1-E96071A20F5C}" srcId="{D806FBD4-9E3E-402B-8E7B-C11817C4F2EC}" destId="{22DBA162-D4B7-47A4-8442-EE635D8C732F}" srcOrd="3" destOrd="0" parTransId="{FEA1B802-A900-4BA5-9803-815EC9DCA323}" sibTransId="{2D18F4CA-6EE3-4877-B887-C94FA29A7EBE}"/>
    <dgm:cxn modelId="{08ED5623-D72A-42D6-9F0F-9222ACA1C806}" type="presOf" srcId="{BE7ACBBC-FF2D-4F17-869D-60F06E46AFFF}" destId="{84AE69E3-A951-4B9C-9068-076B2F690807}" srcOrd="0" destOrd="1" presId="urn:microsoft.com/office/officeart/2005/8/layout/vList5"/>
    <dgm:cxn modelId="{4056C236-A8C8-4384-8C6F-06ED961D902B}" type="presOf" srcId="{03BB1C1D-E7E7-49B9-AB0A-F167A199F61B}" destId="{84AE69E3-A951-4B9C-9068-076B2F690807}" srcOrd="0" destOrd="4" presId="urn:microsoft.com/office/officeart/2005/8/layout/vList5"/>
    <dgm:cxn modelId="{1AC5C97B-3A36-419E-9D9B-DCEDBD886FD0}" srcId="{D806FBD4-9E3E-402B-8E7B-C11817C4F2EC}" destId="{03BB1C1D-E7E7-49B9-AB0A-F167A199F61B}" srcOrd="4" destOrd="0" parTransId="{E9D5ACE4-C55B-4892-99C2-770E31FFABD3}" sibTransId="{9D7484F5-6CC8-4AEF-9361-9DF57AD2B4F3}"/>
    <dgm:cxn modelId="{B8ECE287-2167-401F-8187-6D32887F6267}" srcId="{D806FBD4-9E3E-402B-8E7B-C11817C4F2EC}" destId="{8C5748D3-FAF7-4DF8-9F1D-0D7135AE0981}" srcOrd="2" destOrd="0" parTransId="{608EAE48-C7DD-4481-BD6E-48A845797ADF}" sibTransId="{84C7C928-9348-46FC-BC1E-82AA58ADB9C5}"/>
    <dgm:cxn modelId="{D3B0E194-E6E3-4087-99EF-825C8D000B23}" type="presOf" srcId="{B6AF110C-301E-4BBA-9B68-B2D1DF454A3C}" destId="{84AE69E3-A951-4B9C-9068-076B2F690807}" srcOrd="0" destOrd="0" presId="urn:microsoft.com/office/officeart/2005/8/layout/vList5"/>
    <dgm:cxn modelId="{24C7CF96-C187-4627-826B-CA340CE1C217}" type="presOf" srcId="{D806FBD4-9E3E-402B-8E7B-C11817C4F2EC}" destId="{C043302F-2E8D-48EA-A067-8F72C730D94C}" srcOrd="0" destOrd="0" presId="urn:microsoft.com/office/officeart/2005/8/layout/vList5"/>
    <dgm:cxn modelId="{4DC0BB98-D1B2-4708-989D-F463BE54707A}" srcId="{D806FBD4-9E3E-402B-8E7B-C11817C4F2EC}" destId="{B6AF110C-301E-4BBA-9B68-B2D1DF454A3C}" srcOrd="0" destOrd="0" parTransId="{D2710569-01C5-4000-9497-979A7DF922DD}" sibTransId="{801ED2B5-DCBC-4D38-B153-530079041976}"/>
    <dgm:cxn modelId="{3FA58E9B-39D6-4896-A130-D916192F8126}" type="presOf" srcId="{33101571-D5D3-4E71-82A6-06BC0AC03D7F}" destId="{BD126E96-2938-4E30-BCD6-D7CF7E8AC33D}" srcOrd="0" destOrd="0" presId="urn:microsoft.com/office/officeart/2005/8/layout/vList5"/>
    <dgm:cxn modelId="{3CCD98AD-EE82-48EC-83B0-AFB69BBC032D}" type="presOf" srcId="{8C5748D3-FAF7-4DF8-9F1D-0D7135AE0981}" destId="{84AE69E3-A951-4B9C-9068-076B2F690807}" srcOrd="0" destOrd="2" presId="urn:microsoft.com/office/officeart/2005/8/layout/vList5"/>
    <dgm:cxn modelId="{2DA195C5-C964-4A4A-BB16-BC128E163DAA}" srcId="{33101571-D5D3-4E71-82A6-06BC0AC03D7F}" destId="{D806FBD4-9E3E-402B-8E7B-C11817C4F2EC}" srcOrd="0" destOrd="0" parTransId="{CF1DBE85-3A4C-4834-A1A2-5E5E96472473}" sibTransId="{5F3F4212-24FC-4418-996E-6107F75519B1}"/>
    <dgm:cxn modelId="{217102D8-2A14-4F99-8240-1E82D2B60BE8}" type="presOf" srcId="{22DBA162-D4B7-47A4-8442-EE635D8C732F}" destId="{84AE69E3-A951-4B9C-9068-076B2F690807}" srcOrd="0" destOrd="3" presId="urn:microsoft.com/office/officeart/2005/8/layout/vList5"/>
    <dgm:cxn modelId="{42E22FFC-A16D-493F-A4D2-E4A6802EC709}" srcId="{D806FBD4-9E3E-402B-8E7B-C11817C4F2EC}" destId="{BE7ACBBC-FF2D-4F17-869D-60F06E46AFFF}" srcOrd="1" destOrd="0" parTransId="{562AB8FF-A166-4C37-A7C6-A3FBBF1192BF}" sibTransId="{A4360857-560A-4930-97C2-585DFBE0B21C}"/>
    <dgm:cxn modelId="{F5B185EC-FBDE-4909-A309-1FE0FD045203}" type="presParOf" srcId="{BD126E96-2938-4E30-BCD6-D7CF7E8AC33D}" destId="{370B156C-37E7-4145-BC05-4D0F181EB828}" srcOrd="0" destOrd="0" presId="urn:microsoft.com/office/officeart/2005/8/layout/vList5"/>
    <dgm:cxn modelId="{5BD98AE3-38AB-43CA-A5E8-EA9E04EF00D3}" type="presParOf" srcId="{370B156C-37E7-4145-BC05-4D0F181EB828}" destId="{C043302F-2E8D-48EA-A067-8F72C730D94C}" srcOrd="0" destOrd="0" presId="urn:microsoft.com/office/officeart/2005/8/layout/vList5"/>
    <dgm:cxn modelId="{EAE1A69F-57A8-43A1-AE3B-2C2AE16C369C}" type="presParOf" srcId="{370B156C-37E7-4145-BC05-4D0F181EB828}" destId="{84AE69E3-A951-4B9C-9068-076B2F6908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B6AF110C-301E-4BBA-9B68-B2D1DF454A3C}">
      <dgm:prSet phldrT="[Texto]" custT="1"/>
      <dgm:spPr/>
      <dgm:t>
        <a:bodyPr/>
        <a:lstStyle/>
        <a:p>
          <a:pPr algn="l"/>
          <a:r>
            <a:rPr lang="es-MX" sz="1600" dirty="0"/>
            <a:t>Presencia de marca en lugar del Foro.</a:t>
          </a:r>
        </a:p>
      </dgm:t>
    </dgm:pt>
    <dgm:pt modelId="{D2710569-01C5-4000-9497-979A7DF922DD}" type="parTrans" cxnId="{4DC0BB98-D1B2-4708-989D-F463BE54707A}">
      <dgm:prSet/>
      <dgm:spPr/>
      <dgm:t>
        <a:bodyPr/>
        <a:lstStyle/>
        <a:p>
          <a:endParaRPr lang="es-MX"/>
        </a:p>
      </dgm:t>
    </dgm:pt>
    <dgm:pt modelId="{801ED2B5-DCBC-4D38-B153-530079041976}" type="sibTrans" cxnId="{4DC0BB98-D1B2-4708-989D-F463BE54707A}">
      <dgm:prSet/>
      <dgm:spPr/>
      <dgm:t>
        <a:bodyPr/>
        <a:lstStyle/>
        <a:p>
          <a:endParaRPr lang="es-MX"/>
        </a:p>
      </dgm:t>
    </dgm:pt>
    <dgm:pt modelId="{03BB1C1D-E7E7-49B9-AB0A-F167A199F61B}">
      <dgm:prSet phldrT="[Texto]" custT="1"/>
      <dgm:spPr/>
      <dgm:t>
        <a:bodyPr/>
        <a:lstStyle/>
        <a:p>
          <a:pPr algn="r"/>
          <a:r>
            <a:rPr lang="es-MX" sz="1600" b="1" dirty="0"/>
            <a:t>MXN$60,000.00 más IVA</a:t>
          </a:r>
        </a:p>
      </dgm:t>
    </dgm:pt>
    <dgm:pt modelId="{E9D5ACE4-C55B-4892-99C2-770E31FFABD3}" type="parTrans" cxnId="{1AC5C97B-3A36-419E-9D9B-DCEDBD886FD0}">
      <dgm:prSet/>
      <dgm:spPr/>
      <dgm:t>
        <a:bodyPr/>
        <a:lstStyle/>
        <a:p>
          <a:endParaRPr lang="es-MX"/>
        </a:p>
      </dgm:t>
    </dgm:pt>
    <dgm:pt modelId="{9D7484F5-6CC8-4AEF-9361-9DF57AD2B4F3}" type="sibTrans" cxnId="{1AC5C97B-3A36-419E-9D9B-DCEDBD886FD0}">
      <dgm:prSet/>
      <dgm:spPr/>
      <dgm:t>
        <a:bodyPr/>
        <a:lstStyle/>
        <a:p>
          <a:endParaRPr lang="es-MX"/>
        </a:p>
      </dgm:t>
    </dgm:pt>
    <dgm:pt modelId="{8C5748D3-FAF7-4DF8-9F1D-0D7135AE0981}">
      <dgm:prSet phldrT="[Texto]" custT="1"/>
      <dgm:spPr/>
      <dgm:t>
        <a:bodyPr/>
        <a:lstStyle/>
        <a:p>
          <a:pPr algn="l"/>
          <a:r>
            <a:rPr lang="es-MX" sz="1600" dirty="0"/>
            <a:t>15 minutos de palabras o video durante la orden del día  o de una presentación para promoción del Patrocinador.</a:t>
          </a:r>
        </a:p>
      </dgm:t>
    </dgm:pt>
    <dgm:pt modelId="{608EAE48-C7DD-4481-BD6E-48A845797ADF}" type="parTrans" cxnId="{B8ECE287-2167-401F-8187-6D32887F6267}">
      <dgm:prSet/>
      <dgm:spPr/>
      <dgm:t>
        <a:bodyPr/>
        <a:lstStyle/>
        <a:p>
          <a:endParaRPr lang="es-MX"/>
        </a:p>
      </dgm:t>
    </dgm:pt>
    <dgm:pt modelId="{84C7C928-9348-46FC-BC1E-82AA58ADB9C5}" type="sibTrans" cxnId="{B8ECE287-2167-401F-8187-6D32887F6267}">
      <dgm:prSet/>
      <dgm:spPr/>
      <dgm:t>
        <a:bodyPr/>
        <a:lstStyle/>
        <a:p>
          <a:endParaRPr lang="es-MX"/>
        </a:p>
      </dgm:t>
    </dgm:pt>
    <dgm:pt modelId="{BE7ACBBC-FF2D-4F17-869D-60F06E46AFFF}">
      <dgm:prSet phldrT="[Texto]" custT="1"/>
      <dgm:spPr/>
      <dgm:t>
        <a:bodyPr/>
        <a:lstStyle/>
        <a:p>
          <a:pPr algn="l"/>
          <a:r>
            <a:rPr lang="es-MX" sz="1600" dirty="0"/>
            <a:t>Banner en pagina web de index durante 2 meses.</a:t>
          </a:r>
        </a:p>
      </dgm:t>
    </dgm:pt>
    <dgm:pt modelId="{562AB8FF-A166-4C37-A7C6-A3FBBF1192BF}" type="parTrans" cxnId="{42E22FFC-A16D-493F-A4D2-E4A6802EC709}">
      <dgm:prSet/>
      <dgm:spPr/>
      <dgm:t>
        <a:bodyPr/>
        <a:lstStyle/>
        <a:p>
          <a:endParaRPr lang="es-MX"/>
        </a:p>
      </dgm:t>
    </dgm:pt>
    <dgm:pt modelId="{A4360857-560A-4930-97C2-585DFBE0B21C}" type="sibTrans" cxnId="{42E22FFC-A16D-493F-A4D2-E4A6802EC709}">
      <dgm:prSet/>
      <dgm:spPr/>
      <dgm:t>
        <a:bodyPr/>
        <a:lstStyle/>
        <a:p>
          <a:endParaRPr lang="es-MX"/>
        </a:p>
      </dgm:t>
    </dgm:pt>
    <dgm:pt modelId="{D806FBD4-9E3E-402B-8E7B-C11817C4F2EC}">
      <dgm:prSet phldrT="[Texto]" custT="1"/>
      <dgm:spPr/>
      <dgm:t>
        <a:bodyPr/>
        <a:lstStyle/>
        <a:p>
          <a:pPr algn="ctr"/>
          <a:r>
            <a:rPr lang="es-MX" sz="3200" b="1" dirty="0"/>
            <a:t>Foros Nacionales index</a:t>
          </a:r>
        </a:p>
      </dgm:t>
    </dgm:pt>
    <dgm:pt modelId="{5F3F4212-24FC-4418-996E-6107F75519B1}" type="sibTrans" cxnId="{2DA195C5-C964-4A4A-BB16-BC128E163DAA}">
      <dgm:prSet/>
      <dgm:spPr/>
      <dgm:t>
        <a:bodyPr/>
        <a:lstStyle/>
        <a:p>
          <a:endParaRPr lang="es-MX"/>
        </a:p>
      </dgm:t>
    </dgm:pt>
    <dgm:pt modelId="{CF1DBE85-3A4C-4834-A1A2-5E5E96472473}" type="parTrans" cxnId="{2DA195C5-C964-4A4A-BB16-BC128E163DAA}">
      <dgm:prSet/>
      <dgm:spPr/>
      <dgm:t>
        <a:bodyPr/>
        <a:lstStyle/>
        <a:p>
          <a:endParaRPr lang="es-MX"/>
        </a:p>
      </dgm:t>
    </dgm:pt>
    <dgm:pt modelId="{22DBA162-D4B7-47A4-8442-EE635D8C732F}">
      <dgm:prSet phldrT="[Texto]" custT="1"/>
      <dgm:spPr/>
      <dgm:t>
        <a:bodyPr/>
        <a:lstStyle/>
        <a:p>
          <a:pPr algn="l"/>
          <a:r>
            <a:rPr lang="es-MX" sz="1600" dirty="0"/>
            <a:t>Acceso a 2 participantes</a:t>
          </a:r>
        </a:p>
      </dgm:t>
    </dgm:pt>
    <dgm:pt modelId="{FEA1B802-A900-4BA5-9803-815EC9DCA323}" type="parTrans" cxnId="{48D06200-2F47-4119-8BD1-E96071A20F5C}">
      <dgm:prSet/>
      <dgm:spPr/>
      <dgm:t>
        <a:bodyPr/>
        <a:lstStyle/>
        <a:p>
          <a:endParaRPr lang="es-MX"/>
        </a:p>
      </dgm:t>
    </dgm:pt>
    <dgm:pt modelId="{2D18F4CA-6EE3-4877-B887-C94FA29A7EBE}" type="sibTrans" cxnId="{48D06200-2F47-4119-8BD1-E96071A20F5C}">
      <dgm:prSet/>
      <dgm:spPr/>
      <dgm:t>
        <a:bodyPr/>
        <a:lstStyle/>
        <a:p>
          <a:endParaRPr lang="es-MX"/>
        </a:p>
      </dgm:t>
    </dgm:pt>
    <dgm:pt modelId="{26C494B7-E735-47C1-82F2-6DDA20E58F0A}">
      <dgm:prSet phldrT="[Texto]" custT="1"/>
      <dgm:spPr/>
      <dgm:t>
        <a:bodyPr/>
        <a:lstStyle/>
        <a:p>
          <a:pPr algn="l"/>
          <a:r>
            <a:rPr lang="es-MX" sz="1600" dirty="0"/>
            <a:t>Oportunidad de regalar souvenirs y/o material promocional en el evento con su  marca.</a:t>
          </a:r>
        </a:p>
      </dgm:t>
    </dgm:pt>
    <dgm:pt modelId="{43702ADD-6096-42E3-8D60-38C28D36DEFD}" type="parTrans" cxnId="{E980FDB6-EE72-44CE-864A-7B60480FAD69}">
      <dgm:prSet/>
      <dgm:spPr/>
      <dgm:t>
        <a:bodyPr/>
        <a:lstStyle/>
        <a:p>
          <a:endParaRPr lang="es-MX"/>
        </a:p>
      </dgm:t>
    </dgm:pt>
    <dgm:pt modelId="{48083E26-65A8-47F6-88FF-6D5A1BD3615F}" type="sibTrans" cxnId="{E980FDB6-EE72-44CE-864A-7B60480FAD69}">
      <dgm:prSet/>
      <dgm:spPr/>
      <dgm:t>
        <a:bodyPr/>
        <a:lstStyle/>
        <a:p>
          <a:endParaRPr lang="es-MX"/>
        </a:p>
      </dgm:t>
    </dgm:pt>
    <dgm:pt modelId="{820A30F6-7A06-46EE-8F31-356ECB4A1461}">
      <dgm:prSet phldrT="[Texto]" custT="1"/>
      <dgm:spPr/>
      <dgm:t>
        <a:bodyPr/>
        <a:lstStyle/>
        <a:p>
          <a:pPr algn="l"/>
          <a:r>
            <a:rPr lang="es-MX" sz="1600" dirty="0"/>
            <a:t>Mención de agradecimiento en el evento.</a:t>
          </a:r>
        </a:p>
      </dgm:t>
    </dgm:pt>
    <dgm:pt modelId="{CE4FFFFC-9D4E-43F5-BEC4-F38B1637B320}" type="parTrans" cxnId="{734D6D32-EE54-4BD1-9843-C1D9EA00D045}">
      <dgm:prSet/>
      <dgm:spPr/>
      <dgm:t>
        <a:bodyPr/>
        <a:lstStyle/>
        <a:p>
          <a:endParaRPr lang="es-MX"/>
        </a:p>
      </dgm:t>
    </dgm:pt>
    <dgm:pt modelId="{9674499D-76C8-4E1B-B3D9-1F36066BF2E3}" type="sibTrans" cxnId="{734D6D32-EE54-4BD1-9843-C1D9EA00D045}">
      <dgm:prSet/>
      <dgm:spPr/>
      <dgm:t>
        <a:bodyPr/>
        <a:lstStyle/>
        <a:p>
          <a:endParaRPr lang="es-MX"/>
        </a:p>
      </dgm:t>
    </dgm:pt>
    <dgm:pt modelId="{A64C9F07-5E29-4B26-9292-981141CF4E90}">
      <dgm:prSet phldrT="[Texto]" custT="1"/>
      <dgm:spPr/>
      <dgm:t>
        <a:bodyPr/>
        <a:lstStyle/>
        <a:p>
          <a:pPr algn="l"/>
          <a:r>
            <a:rPr lang="es-MX" sz="1600" dirty="0"/>
            <a:t>Mesa de Hospitalidad en el Evento</a:t>
          </a:r>
        </a:p>
      </dgm:t>
    </dgm:pt>
    <dgm:pt modelId="{BC6EBD0B-92F2-4C3A-B40B-4D8B1B25A89D}" type="parTrans" cxnId="{B400158F-7D27-4839-ABA7-90EDD91064AC}">
      <dgm:prSet/>
      <dgm:spPr/>
      <dgm:t>
        <a:bodyPr/>
        <a:lstStyle/>
        <a:p>
          <a:endParaRPr lang="es-MX"/>
        </a:p>
      </dgm:t>
    </dgm:pt>
    <dgm:pt modelId="{6612A38E-D711-4FBF-8AEE-3679F4D2A8BD}" type="sibTrans" cxnId="{B400158F-7D27-4839-ABA7-90EDD91064AC}">
      <dgm:prSet/>
      <dgm:spPr/>
      <dgm:t>
        <a:bodyPr/>
        <a:lstStyle/>
        <a:p>
          <a:endParaRPr lang="es-MX"/>
        </a:p>
      </dgm:t>
    </dgm:pt>
    <dgm:pt modelId="{E8729282-3D55-4002-A451-747CB68DD165}">
      <dgm:prSet phldrT="[Texto]" custT="1"/>
      <dgm:spPr/>
      <dgm:t>
        <a:bodyPr/>
        <a:lstStyle/>
        <a:p>
          <a:pPr algn="l">
            <a:buNone/>
          </a:pPr>
          <a:r>
            <a:rPr lang="es-MX" sz="1600" b="1" u="sng" dirty="0"/>
            <a:t>PAQUETE A</a:t>
          </a:r>
          <a:r>
            <a:rPr lang="es-MX" sz="1600" dirty="0"/>
            <a:t>:</a:t>
          </a:r>
        </a:p>
      </dgm:t>
    </dgm:pt>
    <dgm:pt modelId="{2A9B9A9D-348F-4A22-8205-11B01406E115}" type="parTrans" cxnId="{CB834951-55E3-41CA-A61E-520960C12EB1}">
      <dgm:prSet/>
      <dgm:spPr/>
      <dgm:t>
        <a:bodyPr/>
        <a:lstStyle/>
        <a:p>
          <a:endParaRPr lang="es-MX"/>
        </a:p>
      </dgm:t>
    </dgm:pt>
    <dgm:pt modelId="{28B4AF74-64BD-46E5-B9F1-9BC7CC55E783}" type="sibTrans" cxnId="{CB834951-55E3-41CA-A61E-520960C12EB1}">
      <dgm:prSet/>
      <dgm:spPr/>
      <dgm:t>
        <a:bodyPr/>
        <a:lstStyle/>
        <a:p>
          <a:endParaRPr lang="es-MX"/>
        </a:p>
      </dgm:t>
    </dgm:pt>
    <dgm:pt modelId="{EE7BAC29-151B-4D0B-84C0-18C776A7BD85}">
      <dgm:prSet phldrT="[Texto]" custT="1"/>
      <dgm:spPr/>
      <dgm:t>
        <a:bodyPr/>
        <a:lstStyle/>
        <a:p>
          <a:pPr algn="l">
            <a:buNone/>
          </a:pPr>
          <a:endParaRPr lang="es-MX" sz="1600" dirty="0"/>
        </a:p>
      </dgm:t>
    </dgm:pt>
    <dgm:pt modelId="{32B6171E-A639-4269-A69B-6A420392D20D}" type="parTrans" cxnId="{A55BAE93-92B6-478B-89B2-D570ACF6F43E}">
      <dgm:prSet/>
      <dgm:spPr/>
      <dgm:t>
        <a:bodyPr/>
        <a:lstStyle/>
        <a:p>
          <a:endParaRPr lang="es-MX"/>
        </a:p>
      </dgm:t>
    </dgm:pt>
    <dgm:pt modelId="{3C546B79-DA76-4D69-82F5-F49D90ED47F6}" type="sibTrans" cxnId="{A55BAE93-92B6-478B-89B2-D570ACF6F43E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370B156C-37E7-4145-BC05-4D0F181EB828}" type="pres">
      <dgm:prSet presAssocID="{D806FBD4-9E3E-402B-8E7B-C11817C4F2EC}" presName="linNode" presStyleCnt="0"/>
      <dgm:spPr/>
    </dgm:pt>
    <dgm:pt modelId="{C043302F-2E8D-48EA-A067-8F72C730D94C}" type="pres">
      <dgm:prSet presAssocID="{D806FBD4-9E3E-402B-8E7B-C11817C4F2EC}" presName="parentText" presStyleLbl="node1" presStyleIdx="0" presStyleCnt="1" custScaleX="88246" custScaleY="88658">
        <dgm:presLayoutVars>
          <dgm:chMax val="1"/>
          <dgm:bulletEnabled val="1"/>
        </dgm:presLayoutVars>
      </dgm:prSet>
      <dgm:spPr/>
    </dgm:pt>
    <dgm:pt modelId="{84AE69E3-A951-4B9C-9068-076B2F690807}" type="pres">
      <dgm:prSet presAssocID="{D806FBD4-9E3E-402B-8E7B-C11817C4F2EC}" presName="descendantText" presStyleLbl="alignAccFollowNode1" presStyleIdx="0" presStyleCnt="1" custScaleY="107248">
        <dgm:presLayoutVars>
          <dgm:bulletEnabled val="1"/>
        </dgm:presLayoutVars>
      </dgm:prSet>
      <dgm:spPr/>
    </dgm:pt>
  </dgm:ptLst>
  <dgm:cxnLst>
    <dgm:cxn modelId="{48D06200-2F47-4119-8BD1-E96071A20F5C}" srcId="{D806FBD4-9E3E-402B-8E7B-C11817C4F2EC}" destId="{22DBA162-D4B7-47A4-8442-EE635D8C732F}" srcOrd="6" destOrd="0" parTransId="{FEA1B802-A900-4BA5-9803-815EC9DCA323}" sibTransId="{2D18F4CA-6EE3-4877-B887-C94FA29A7EBE}"/>
    <dgm:cxn modelId="{94AC8031-ED2E-460E-8B90-1390CC9BD59C}" type="presOf" srcId="{33101571-D5D3-4E71-82A6-06BC0AC03D7F}" destId="{BD126E96-2938-4E30-BCD6-D7CF7E8AC33D}" srcOrd="0" destOrd="0" presId="urn:microsoft.com/office/officeart/2005/8/layout/vList5"/>
    <dgm:cxn modelId="{734D6D32-EE54-4BD1-9843-C1D9EA00D045}" srcId="{D806FBD4-9E3E-402B-8E7B-C11817C4F2EC}" destId="{820A30F6-7A06-46EE-8F31-356ECB4A1461}" srcOrd="5" destOrd="0" parTransId="{CE4FFFFC-9D4E-43F5-BEC4-F38B1637B320}" sibTransId="{9674499D-76C8-4E1B-B3D9-1F36066BF2E3}"/>
    <dgm:cxn modelId="{45E87245-BCFF-4700-BF08-19E6488D389A}" type="presOf" srcId="{A64C9F07-5E29-4B26-9292-981141CF4E90}" destId="{84AE69E3-A951-4B9C-9068-076B2F690807}" srcOrd="0" destOrd="7" presId="urn:microsoft.com/office/officeart/2005/8/layout/vList5"/>
    <dgm:cxn modelId="{087AC765-32C8-420F-A3A1-1572F4755BF7}" type="presOf" srcId="{03BB1C1D-E7E7-49B9-AB0A-F167A199F61B}" destId="{84AE69E3-A951-4B9C-9068-076B2F690807}" srcOrd="0" destOrd="9" presId="urn:microsoft.com/office/officeart/2005/8/layout/vList5"/>
    <dgm:cxn modelId="{FB28EC6D-024E-44D5-81AD-DFF8E59B30A7}" type="presOf" srcId="{22DBA162-D4B7-47A4-8442-EE635D8C732F}" destId="{84AE69E3-A951-4B9C-9068-076B2F690807}" srcOrd="0" destOrd="6" presId="urn:microsoft.com/office/officeart/2005/8/layout/vList5"/>
    <dgm:cxn modelId="{4D9FB96E-D7C7-4A1A-AF48-B94680891FA4}" type="presOf" srcId="{D806FBD4-9E3E-402B-8E7B-C11817C4F2EC}" destId="{C043302F-2E8D-48EA-A067-8F72C730D94C}" srcOrd="0" destOrd="0" presId="urn:microsoft.com/office/officeart/2005/8/layout/vList5"/>
    <dgm:cxn modelId="{6132966F-5434-4E52-A909-ED6848403A41}" type="presOf" srcId="{EE7BAC29-151B-4D0B-84C0-18C776A7BD85}" destId="{84AE69E3-A951-4B9C-9068-076B2F690807}" srcOrd="0" destOrd="8" presId="urn:microsoft.com/office/officeart/2005/8/layout/vList5"/>
    <dgm:cxn modelId="{CB834951-55E3-41CA-A61E-520960C12EB1}" srcId="{D806FBD4-9E3E-402B-8E7B-C11817C4F2EC}" destId="{E8729282-3D55-4002-A451-747CB68DD165}" srcOrd="0" destOrd="0" parTransId="{2A9B9A9D-348F-4A22-8205-11B01406E115}" sibTransId="{28B4AF74-64BD-46E5-B9F1-9BC7CC55E783}"/>
    <dgm:cxn modelId="{1AC5C97B-3A36-419E-9D9B-DCEDBD886FD0}" srcId="{D806FBD4-9E3E-402B-8E7B-C11817C4F2EC}" destId="{03BB1C1D-E7E7-49B9-AB0A-F167A199F61B}" srcOrd="9" destOrd="0" parTransId="{E9D5ACE4-C55B-4892-99C2-770E31FFABD3}" sibTransId="{9D7484F5-6CC8-4AEF-9361-9DF57AD2B4F3}"/>
    <dgm:cxn modelId="{D730B67C-40F3-4526-B901-DB32881622E7}" type="presOf" srcId="{26C494B7-E735-47C1-82F2-6DDA20E58F0A}" destId="{84AE69E3-A951-4B9C-9068-076B2F690807}" srcOrd="0" destOrd="4" presId="urn:microsoft.com/office/officeart/2005/8/layout/vList5"/>
    <dgm:cxn modelId="{F390177D-396F-45A4-9AE2-B478E691FF69}" type="presOf" srcId="{8C5748D3-FAF7-4DF8-9F1D-0D7135AE0981}" destId="{84AE69E3-A951-4B9C-9068-076B2F690807}" srcOrd="0" destOrd="3" presId="urn:microsoft.com/office/officeart/2005/8/layout/vList5"/>
    <dgm:cxn modelId="{B8ECE287-2167-401F-8187-6D32887F6267}" srcId="{D806FBD4-9E3E-402B-8E7B-C11817C4F2EC}" destId="{8C5748D3-FAF7-4DF8-9F1D-0D7135AE0981}" srcOrd="3" destOrd="0" parTransId="{608EAE48-C7DD-4481-BD6E-48A845797ADF}" sibTransId="{84C7C928-9348-46FC-BC1E-82AA58ADB9C5}"/>
    <dgm:cxn modelId="{B400158F-7D27-4839-ABA7-90EDD91064AC}" srcId="{D806FBD4-9E3E-402B-8E7B-C11817C4F2EC}" destId="{A64C9F07-5E29-4B26-9292-981141CF4E90}" srcOrd="7" destOrd="0" parTransId="{BC6EBD0B-92F2-4C3A-B40B-4D8B1B25A89D}" sibTransId="{6612A38E-D711-4FBF-8AEE-3679F4D2A8BD}"/>
    <dgm:cxn modelId="{18E6478F-4814-4870-83CA-7BC250D9254C}" type="presOf" srcId="{BE7ACBBC-FF2D-4F17-869D-60F06E46AFFF}" destId="{84AE69E3-A951-4B9C-9068-076B2F690807}" srcOrd="0" destOrd="2" presId="urn:microsoft.com/office/officeart/2005/8/layout/vList5"/>
    <dgm:cxn modelId="{A55BAE93-92B6-478B-89B2-D570ACF6F43E}" srcId="{D806FBD4-9E3E-402B-8E7B-C11817C4F2EC}" destId="{EE7BAC29-151B-4D0B-84C0-18C776A7BD85}" srcOrd="8" destOrd="0" parTransId="{32B6171E-A639-4269-A69B-6A420392D20D}" sibTransId="{3C546B79-DA76-4D69-82F5-F49D90ED47F6}"/>
    <dgm:cxn modelId="{4DC0BB98-D1B2-4708-989D-F463BE54707A}" srcId="{D806FBD4-9E3E-402B-8E7B-C11817C4F2EC}" destId="{B6AF110C-301E-4BBA-9B68-B2D1DF454A3C}" srcOrd="1" destOrd="0" parTransId="{D2710569-01C5-4000-9497-979A7DF922DD}" sibTransId="{801ED2B5-DCBC-4D38-B153-530079041976}"/>
    <dgm:cxn modelId="{296951A1-ECD1-4F51-8A08-BA8298D00CA6}" type="presOf" srcId="{820A30F6-7A06-46EE-8F31-356ECB4A1461}" destId="{84AE69E3-A951-4B9C-9068-076B2F690807}" srcOrd="0" destOrd="5" presId="urn:microsoft.com/office/officeart/2005/8/layout/vList5"/>
    <dgm:cxn modelId="{E980FDB6-EE72-44CE-864A-7B60480FAD69}" srcId="{D806FBD4-9E3E-402B-8E7B-C11817C4F2EC}" destId="{26C494B7-E735-47C1-82F2-6DDA20E58F0A}" srcOrd="4" destOrd="0" parTransId="{43702ADD-6096-42E3-8D60-38C28D36DEFD}" sibTransId="{48083E26-65A8-47F6-88FF-6D5A1BD3615F}"/>
    <dgm:cxn modelId="{2DA195C5-C964-4A4A-BB16-BC128E163DAA}" srcId="{33101571-D5D3-4E71-82A6-06BC0AC03D7F}" destId="{D806FBD4-9E3E-402B-8E7B-C11817C4F2EC}" srcOrd="0" destOrd="0" parTransId="{CF1DBE85-3A4C-4834-A1A2-5E5E96472473}" sibTransId="{5F3F4212-24FC-4418-996E-6107F75519B1}"/>
    <dgm:cxn modelId="{FCEAF7D0-24EA-4FA1-889E-08DECC613101}" type="presOf" srcId="{B6AF110C-301E-4BBA-9B68-B2D1DF454A3C}" destId="{84AE69E3-A951-4B9C-9068-076B2F690807}" srcOrd="0" destOrd="1" presId="urn:microsoft.com/office/officeart/2005/8/layout/vList5"/>
    <dgm:cxn modelId="{40B7EEEA-E950-4DF5-AD39-C36173BEEB63}" type="presOf" srcId="{E8729282-3D55-4002-A451-747CB68DD165}" destId="{84AE69E3-A951-4B9C-9068-076B2F690807}" srcOrd="0" destOrd="0" presId="urn:microsoft.com/office/officeart/2005/8/layout/vList5"/>
    <dgm:cxn modelId="{42E22FFC-A16D-493F-A4D2-E4A6802EC709}" srcId="{D806FBD4-9E3E-402B-8E7B-C11817C4F2EC}" destId="{BE7ACBBC-FF2D-4F17-869D-60F06E46AFFF}" srcOrd="2" destOrd="0" parTransId="{562AB8FF-A166-4C37-A7C6-A3FBBF1192BF}" sibTransId="{A4360857-560A-4930-97C2-585DFBE0B21C}"/>
    <dgm:cxn modelId="{9BE24E14-FFF1-41CF-826A-C97FE5CE2FC1}" type="presParOf" srcId="{BD126E96-2938-4E30-BCD6-D7CF7E8AC33D}" destId="{370B156C-37E7-4145-BC05-4D0F181EB828}" srcOrd="0" destOrd="0" presId="urn:microsoft.com/office/officeart/2005/8/layout/vList5"/>
    <dgm:cxn modelId="{AB905078-76A7-49D9-A75A-F1C5F0011D0D}" type="presParOf" srcId="{370B156C-37E7-4145-BC05-4D0F181EB828}" destId="{C043302F-2E8D-48EA-A067-8F72C730D94C}" srcOrd="0" destOrd="0" presId="urn:microsoft.com/office/officeart/2005/8/layout/vList5"/>
    <dgm:cxn modelId="{67928414-DC51-4A16-BA4D-AD1AF8DC34D4}" type="presParOf" srcId="{370B156C-37E7-4145-BC05-4D0F181EB828}" destId="{84AE69E3-A951-4B9C-9068-076B2F6908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B6AF110C-301E-4BBA-9B68-B2D1DF454A3C}">
      <dgm:prSet phldrT="[Texto]" custT="1"/>
      <dgm:spPr/>
      <dgm:t>
        <a:bodyPr/>
        <a:lstStyle/>
        <a:p>
          <a:pPr algn="l"/>
          <a:r>
            <a:rPr lang="es-MX" sz="1600" dirty="0"/>
            <a:t>Presencia de marca en lugar del Foro.</a:t>
          </a:r>
        </a:p>
      </dgm:t>
    </dgm:pt>
    <dgm:pt modelId="{D2710569-01C5-4000-9497-979A7DF922DD}" type="parTrans" cxnId="{4DC0BB98-D1B2-4708-989D-F463BE54707A}">
      <dgm:prSet/>
      <dgm:spPr/>
      <dgm:t>
        <a:bodyPr/>
        <a:lstStyle/>
        <a:p>
          <a:endParaRPr lang="es-MX"/>
        </a:p>
      </dgm:t>
    </dgm:pt>
    <dgm:pt modelId="{801ED2B5-DCBC-4D38-B153-530079041976}" type="sibTrans" cxnId="{4DC0BB98-D1B2-4708-989D-F463BE54707A}">
      <dgm:prSet/>
      <dgm:spPr/>
      <dgm:t>
        <a:bodyPr/>
        <a:lstStyle/>
        <a:p>
          <a:endParaRPr lang="es-MX"/>
        </a:p>
      </dgm:t>
    </dgm:pt>
    <dgm:pt modelId="{03BB1C1D-E7E7-49B9-AB0A-F167A199F61B}">
      <dgm:prSet phldrT="[Texto]" custT="1"/>
      <dgm:spPr/>
      <dgm:t>
        <a:bodyPr/>
        <a:lstStyle/>
        <a:p>
          <a:pPr algn="r"/>
          <a:r>
            <a:rPr lang="es-MX" sz="1600" b="1" dirty="0"/>
            <a:t>MXN$40,000.00 más IVA</a:t>
          </a:r>
        </a:p>
      </dgm:t>
    </dgm:pt>
    <dgm:pt modelId="{E9D5ACE4-C55B-4892-99C2-770E31FFABD3}" type="parTrans" cxnId="{1AC5C97B-3A36-419E-9D9B-DCEDBD886FD0}">
      <dgm:prSet/>
      <dgm:spPr/>
      <dgm:t>
        <a:bodyPr/>
        <a:lstStyle/>
        <a:p>
          <a:endParaRPr lang="es-MX"/>
        </a:p>
      </dgm:t>
    </dgm:pt>
    <dgm:pt modelId="{9D7484F5-6CC8-4AEF-9361-9DF57AD2B4F3}" type="sibTrans" cxnId="{1AC5C97B-3A36-419E-9D9B-DCEDBD886FD0}">
      <dgm:prSet/>
      <dgm:spPr/>
      <dgm:t>
        <a:bodyPr/>
        <a:lstStyle/>
        <a:p>
          <a:endParaRPr lang="es-MX"/>
        </a:p>
      </dgm:t>
    </dgm:pt>
    <dgm:pt modelId="{BE7ACBBC-FF2D-4F17-869D-60F06E46AFFF}">
      <dgm:prSet phldrT="[Texto]" custT="1"/>
      <dgm:spPr/>
      <dgm:t>
        <a:bodyPr/>
        <a:lstStyle/>
        <a:p>
          <a:pPr algn="l"/>
          <a:r>
            <a:rPr lang="es-MX" sz="1600" dirty="0"/>
            <a:t>Banner en pagina web de index durante 2 meses.</a:t>
          </a:r>
        </a:p>
      </dgm:t>
    </dgm:pt>
    <dgm:pt modelId="{562AB8FF-A166-4C37-A7C6-A3FBBF1192BF}" type="parTrans" cxnId="{42E22FFC-A16D-493F-A4D2-E4A6802EC709}">
      <dgm:prSet/>
      <dgm:spPr/>
      <dgm:t>
        <a:bodyPr/>
        <a:lstStyle/>
        <a:p>
          <a:endParaRPr lang="es-MX"/>
        </a:p>
      </dgm:t>
    </dgm:pt>
    <dgm:pt modelId="{A4360857-560A-4930-97C2-585DFBE0B21C}" type="sibTrans" cxnId="{42E22FFC-A16D-493F-A4D2-E4A6802EC709}">
      <dgm:prSet/>
      <dgm:spPr/>
      <dgm:t>
        <a:bodyPr/>
        <a:lstStyle/>
        <a:p>
          <a:endParaRPr lang="es-MX"/>
        </a:p>
      </dgm:t>
    </dgm:pt>
    <dgm:pt modelId="{D806FBD4-9E3E-402B-8E7B-C11817C4F2EC}">
      <dgm:prSet phldrT="[Texto]" custT="1"/>
      <dgm:spPr/>
      <dgm:t>
        <a:bodyPr/>
        <a:lstStyle/>
        <a:p>
          <a:pPr algn="ctr"/>
          <a:r>
            <a:rPr lang="es-MX" sz="3200" b="1" dirty="0"/>
            <a:t>Foros Nacionales index</a:t>
          </a:r>
        </a:p>
      </dgm:t>
    </dgm:pt>
    <dgm:pt modelId="{5F3F4212-24FC-4418-996E-6107F75519B1}" type="sibTrans" cxnId="{2DA195C5-C964-4A4A-BB16-BC128E163DAA}">
      <dgm:prSet/>
      <dgm:spPr/>
      <dgm:t>
        <a:bodyPr/>
        <a:lstStyle/>
        <a:p>
          <a:endParaRPr lang="es-MX"/>
        </a:p>
      </dgm:t>
    </dgm:pt>
    <dgm:pt modelId="{CF1DBE85-3A4C-4834-A1A2-5E5E96472473}" type="parTrans" cxnId="{2DA195C5-C964-4A4A-BB16-BC128E163DAA}">
      <dgm:prSet/>
      <dgm:spPr/>
      <dgm:t>
        <a:bodyPr/>
        <a:lstStyle/>
        <a:p>
          <a:endParaRPr lang="es-MX"/>
        </a:p>
      </dgm:t>
    </dgm:pt>
    <dgm:pt modelId="{26C494B7-E735-47C1-82F2-6DDA20E58F0A}">
      <dgm:prSet phldrT="[Texto]" custT="1"/>
      <dgm:spPr/>
      <dgm:t>
        <a:bodyPr/>
        <a:lstStyle/>
        <a:p>
          <a:pPr algn="l"/>
          <a:r>
            <a:rPr lang="es-MX" sz="1600" dirty="0"/>
            <a:t>Oportunidad de regalar souvenirs y/o material promocional en el evento con su  marca.</a:t>
          </a:r>
        </a:p>
      </dgm:t>
    </dgm:pt>
    <dgm:pt modelId="{43702ADD-6096-42E3-8D60-38C28D36DEFD}" type="parTrans" cxnId="{E980FDB6-EE72-44CE-864A-7B60480FAD69}">
      <dgm:prSet/>
      <dgm:spPr/>
      <dgm:t>
        <a:bodyPr/>
        <a:lstStyle/>
        <a:p>
          <a:endParaRPr lang="es-MX"/>
        </a:p>
      </dgm:t>
    </dgm:pt>
    <dgm:pt modelId="{48083E26-65A8-47F6-88FF-6D5A1BD3615F}" type="sibTrans" cxnId="{E980FDB6-EE72-44CE-864A-7B60480FAD69}">
      <dgm:prSet/>
      <dgm:spPr/>
      <dgm:t>
        <a:bodyPr/>
        <a:lstStyle/>
        <a:p>
          <a:endParaRPr lang="es-MX"/>
        </a:p>
      </dgm:t>
    </dgm:pt>
    <dgm:pt modelId="{820A30F6-7A06-46EE-8F31-356ECB4A1461}">
      <dgm:prSet phldrT="[Texto]" custT="1"/>
      <dgm:spPr/>
      <dgm:t>
        <a:bodyPr/>
        <a:lstStyle/>
        <a:p>
          <a:pPr algn="l"/>
          <a:r>
            <a:rPr lang="es-MX" sz="1600" dirty="0"/>
            <a:t>Mención de agradecimiento en el evento.</a:t>
          </a:r>
        </a:p>
      </dgm:t>
    </dgm:pt>
    <dgm:pt modelId="{CE4FFFFC-9D4E-43F5-BEC4-F38B1637B320}" type="parTrans" cxnId="{734D6D32-EE54-4BD1-9843-C1D9EA00D045}">
      <dgm:prSet/>
      <dgm:spPr/>
      <dgm:t>
        <a:bodyPr/>
        <a:lstStyle/>
        <a:p>
          <a:endParaRPr lang="es-MX"/>
        </a:p>
      </dgm:t>
    </dgm:pt>
    <dgm:pt modelId="{9674499D-76C8-4E1B-B3D9-1F36066BF2E3}" type="sibTrans" cxnId="{734D6D32-EE54-4BD1-9843-C1D9EA00D045}">
      <dgm:prSet/>
      <dgm:spPr/>
      <dgm:t>
        <a:bodyPr/>
        <a:lstStyle/>
        <a:p>
          <a:endParaRPr lang="es-MX"/>
        </a:p>
      </dgm:t>
    </dgm:pt>
    <dgm:pt modelId="{A64C9F07-5E29-4B26-9292-981141CF4E90}">
      <dgm:prSet phldrT="[Texto]" custT="1"/>
      <dgm:spPr/>
      <dgm:t>
        <a:bodyPr/>
        <a:lstStyle/>
        <a:p>
          <a:pPr algn="l"/>
          <a:r>
            <a:rPr lang="es-MX" sz="1600" dirty="0"/>
            <a:t>Mesa de Hospitalidad en el Evento</a:t>
          </a:r>
        </a:p>
      </dgm:t>
    </dgm:pt>
    <dgm:pt modelId="{BC6EBD0B-92F2-4C3A-B40B-4D8B1B25A89D}" type="parTrans" cxnId="{B400158F-7D27-4839-ABA7-90EDD91064AC}">
      <dgm:prSet/>
      <dgm:spPr/>
      <dgm:t>
        <a:bodyPr/>
        <a:lstStyle/>
        <a:p>
          <a:endParaRPr lang="es-MX"/>
        </a:p>
      </dgm:t>
    </dgm:pt>
    <dgm:pt modelId="{6612A38E-D711-4FBF-8AEE-3679F4D2A8BD}" type="sibTrans" cxnId="{B400158F-7D27-4839-ABA7-90EDD91064AC}">
      <dgm:prSet/>
      <dgm:spPr/>
      <dgm:t>
        <a:bodyPr/>
        <a:lstStyle/>
        <a:p>
          <a:endParaRPr lang="es-MX"/>
        </a:p>
      </dgm:t>
    </dgm:pt>
    <dgm:pt modelId="{E8729282-3D55-4002-A451-747CB68DD165}">
      <dgm:prSet phldrT="[Texto]" custT="1"/>
      <dgm:spPr/>
      <dgm:t>
        <a:bodyPr/>
        <a:lstStyle/>
        <a:p>
          <a:pPr algn="l">
            <a:buNone/>
          </a:pPr>
          <a:r>
            <a:rPr lang="es-MX" sz="1600" b="1" u="sng" dirty="0"/>
            <a:t>PAQUETE B</a:t>
          </a:r>
          <a:r>
            <a:rPr lang="es-MX" sz="1600" dirty="0"/>
            <a:t>:</a:t>
          </a:r>
        </a:p>
      </dgm:t>
    </dgm:pt>
    <dgm:pt modelId="{2A9B9A9D-348F-4A22-8205-11B01406E115}" type="parTrans" cxnId="{CB834951-55E3-41CA-A61E-520960C12EB1}">
      <dgm:prSet/>
      <dgm:spPr/>
      <dgm:t>
        <a:bodyPr/>
        <a:lstStyle/>
        <a:p>
          <a:endParaRPr lang="es-MX"/>
        </a:p>
      </dgm:t>
    </dgm:pt>
    <dgm:pt modelId="{28B4AF74-64BD-46E5-B9F1-9BC7CC55E783}" type="sibTrans" cxnId="{CB834951-55E3-41CA-A61E-520960C12EB1}">
      <dgm:prSet/>
      <dgm:spPr/>
      <dgm:t>
        <a:bodyPr/>
        <a:lstStyle/>
        <a:p>
          <a:endParaRPr lang="es-MX"/>
        </a:p>
      </dgm:t>
    </dgm:pt>
    <dgm:pt modelId="{EE7BAC29-151B-4D0B-84C0-18C776A7BD85}">
      <dgm:prSet phldrT="[Texto]" custT="1"/>
      <dgm:spPr/>
      <dgm:t>
        <a:bodyPr/>
        <a:lstStyle/>
        <a:p>
          <a:pPr algn="l">
            <a:buNone/>
          </a:pPr>
          <a:endParaRPr lang="es-MX" sz="1600" dirty="0"/>
        </a:p>
      </dgm:t>
    </dgm:pt>
    <dgm:pt modelId="{32B6171E-A639-4269-A69B-6A420392D20D}" type="parTrans" cxnId="{A55BAE93-92B6-478B-89B2-D570ACF6F43E}">
      <dgm:prSet/>
      <dgm:spPr/>
      <dgm:t>
        <a:bodyPr/>
        <a:lstStyle/>
        <a:p>
          <a:endParaRPr lang="es-MX"/>
        </a:p>
      </dgm:t>
    </dgm:pt>
    <dgm:pt modelId="{3C546B79-DA76-4D69-82F5-F49D90ED47F6}" type="sibTrans" cxnId="{A55BAE93-92B6-478B-89B2-D570ACF6F43E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370B156C-37E7-4145-BC05-4D0F181EB828}" type="pres">
      <dgm:prSet presAssocID="{D806FBD4-9E3E-402B-8E7B-C11817C4F2EC}" presName="linNode" presStyleCnt="0"/>
      <dgm:spPr/>
    </dgm:pt>
    <dgm:pt modelId="{C043302F-2E8D-48EA-A067-8F72C730D94C}" type="pres">
      <dgm:prSet presAssocID="{D806FBD4-9E3E-402B-8E7B-C11817C4F2EC}" presName="parentText" presStyleLbl="node1" presStyleIdx="0" presStyleCnt="1" custScaleX="88246" custScaleY="62857">
        <dgm:presLayoutVars>
          <dgm:chMax val="1"/>
          <dgm:bulletEnabled val="1"/>
        </dgm:presLayoutVars>
      </dgm:prSet>
      <dgm:spPr/>
    </dgm:pt>
    <dgm:pt modelId="{84AE69E3-A951-4B9C-9068-076B2F690807}" type="pres">
      <dgm:prSet presAssocID="{D806FBD4-9E3E-402B-8E7B-C11817C4F2EC}" presName="descendantText" presStyleLbl="alignAccFollowNode1" presStyleIdx="0" presStyleCnt="1" custScaleY="78571">
        <dgm:presLayoutVars>
          <dgm:bulletEnabled val="1"/>
        </dgm:presLayoutVars>
      </dgm:prSet>
      <dgm:spPr/>
    </dgm:pt>
  </dgm:ptLst>
  <dgm:cxnLst>
    <dgm:cxn modelId="{94AC8031-ED2E-460E-8B90-1390CC9BD59C}" type="presOf" srcId="{33101571-D5D3-4E71-82A6-06BC0AC03D7F}" destId="{BD126E96-2938-4E30-BCD6-D7CF7E8AC33D}" srcOrd="0" destOrd="0" presId="urn:microsoft.com/office/officeart/2005/8/layout/vList5"/>
    <dgm:cxn modelId="{734D6D32-EE54-4BD1-9843-C1D9EA00D045}" srcId="{D806FBD4-9E3E-402B-8E7B-C11817C4F2EC}" destId="{820A30F6-7A06-46EE-8F31-356ECB4A1461}" srcOrd="4" destOrd="0" parTransId="{CE4FFFFC-9D4E-43F5-BEC4-F38B1637B320}" sibTransId="{9674499D-76C8-4E1B-B3D9-1F36066BF2E3}"/>
    <dgm:cxn modelId="{45E87245-BCFF-4700-BF08-19E6488D389A}" type="presOf" srcId="{A64C9F07-5E29-4B26-9292-981141CF4E90}" destId="{84AE69E3-A951-4B9C-9068-076B2F690807}" srcOrd="0" destOrd="5" presId="urn:microsoft.com/office/officeart/2005/8/layout/vList5"/>
    <dgm:cxn modelId="{087AC765-32C8-420F-A3A1-1572F4755BF7}" type="presOf" srcId="{03BB1C1D-E7E7-49B9-AB0A-F167A199F61B}" destId="{84AE69E3-A951-4B9C-9068-076B2F690807}" srcOrd="0" destOrd="7" presId="urn:microsoft.com/office/officeart/2005/8/layout/vList5"/>
    <dgm:cxn modelId="{4D9FB96E-D7C7-4A1A-AF48-B94680891FA4}" type="presOf" srcId="{D806FBD4-9E3E-402B-8E7B-C11817C4F2EC}" destId="{C043302F-2E8D-48EA-A067-8F72C730D94C}" srcOrd="0" destOrd="0" presId="urn:microsoft.com/office/officeart/2005/8/layout/vList5"/>
    <dgm:cxn modelId="{6132966F-5434-4E52-A909-ED6848403A41}" type="presOf" srcId="{EE7BAC29-151B-4D0B-84C0-18C776A7BD85}" destId="{84AE69E3-A951-4B9C-9068-076B2F690807}" srcOrd="0" destOrd="6" presId="urn:microsoft.com/office/officeart/2005/8/layout/vList5"/>
    <dgm:cxn modelId="{CB834951-55E3-41CA-A61E-520960C12EB1}" srcId="{D806FBD4-9E3E-402B-8E7B-C11817C4F2EC}" destId="{E8729282-3D55-4002-A451-747CB68DD165}" srcOrd="0" destOrd="0" parTransId="{2A9B9A9D-348F-4A22-8205-11B01406E115}" sibTransId="{28B4AF74-64BD-46E5-B9F1-9BC7CC55E783}"/>
    <dgm:cxn modelId="{1AC5C97B-3A36-419E-9D9B-DCEDBD886FD0}" srcId="{D806FBD4-9E3E-402B-8E7B-C11817C4F2EC}" destId="{03BB1C1D-E7E7-49B9-AB0A-F167A199F61B}" srcOrd="7" destOrd="0" parTransId="{E9D5ACE4-C55B-4892-99C2-770E31FFABD3}" sibTransId="{9D7484F5-6CC8-4AEF-9361-9DF57AD2B4F3}"/>
    <dgm:cxn modelId="{D730B67C-40F3-4526-B901-DB32881622E7}" type="presOf" srcId="{26C494B7-E735-47C1-82F2-6DDA20E58F0A}" destId="{84AE69E3-A951-4B9C-9068-076B2F690807}" srcOrd="0" destOrd="3" presId="urn:microsoft.com/office/officeart/2005/8/layout/vList5"/>
    <dgm:cxn modelId="{B400158F-7D27-4839-ABA7-90EDD91064AC}" srcId="{D806FBD4-9E3E-402B-8E7B-C11817C4F2EC}" destId="{A64C9F07-5E29-4B26-9292-981141CF4E90}" srcOrd="5" destOrd="0" parTransId="{BC6EBD0B-92F2-4C3A-B40B-4D8B1B25A89D}" sibTransId="{6612A38E-D711-4FBF-8AEE-3679F4D2A8BD}"/>
    <dgm:cxn modelId="{18E6478F-4814-4870-83CA-7BC250D9254C}" type="presOf" srcId="{BE7ACBBC-FF2D-4F17-869D-60F06E46AFFF}" destId="{84AE69E3-A951-4B9C-9068-076B2F690807}" srcOrd="0" destOrd="2" presId="urn:microsoft.com/office/officeart/2005/8/layout/vList5"/>
    <dgm:cxn modelId="{A55BAE93-92B6-478B-89B2-D570ACF6F43E}" srcId="{D806FBD4-9E3E-402B-8E7B-C11817C4F2EC}" destId="{EE7BAC29-151B-4D0B-84C0-18C776A7BD85}" srcOrd="6" destOrd="0" parTransId="{32B6171E-A639-4269-A69B-6A420392D20D}" sibTransId="{3C546B79-DA76-4D69-82F5-F49D90ED47F6}"/>
    <dgm:cxn modelId="{4DC0BB98-D1B2-4708-989D-F463BE54707A}" srcId="{D806FBD4-9E3E-402B-8E7B-C11817C4F2EC}" destId="{B6AF110C-301E-4BBA-9B68-B2D1DF454A3C}" srcOrd="1" destOrd="0" parTransId="{D2710569-01C5-4000-9497-979A7DF922DD}" sibTransId="{801ED2B5-DCBC-4D38-B153-530079041976}"/>
    <dgm:cxn modelId="{296951A1-ECD1-4F51-8A08-BA8298D00CA6}" type="presOf" srcId="{820A30F6-7A06-46EE-8F31-356ECB4A1461}" destId="{84AE69E3-A951-4B9C-9068-076B2F690807}" srcOrd="0" destOrd="4" presId="urn:microsoft.com/office/officeart/2005/8/layout/vList5"/>
    <dgm:cxn modelId="{E980FDB6-EE72-44CE-864A-7B60480FAD69}" srcId="{D806FBD4-9E3E-402B-8E7B-C11817C4F2EC}" destId="{26C494B7-E735-47C1-82F2-6DDA20E58F0A}" srcOrd="3" destOrd="0" parTransId="{43702ADD-6096-42E3-8D60-38C28D36DEFD}" sibTransId="{48083E26-65A8-47F6-88FF-6D5A1BD3615F}"/>
    <dgm:cxn modelId="{2DA195C5-C964-4A4A-BB16-BC128E163DAA}" srcId="{33101571-D5D3-4E71-82A6-06BC0AC03D7F}" destId="{D806FBD4-9E3E-402B-8E7B-C11817C4F2EC}" srcOrd="0" destOrd="0" parTransId="{CF1DBE85-3A4C-4834-A1A2-5E5E96472473}" sibTransId="{5F3F4212-24FC-4418-996E-6107F75519B1}"/>
    <dgm:cxn modelId="{FCEAF7D0-24EA-4FA1-889E-08DECC613101}" type="presOf" srcId="{B6AF110C-301E-4BBA-9B68-B2D1DF454A3C}" destId="{84AE69E3-A951-4B9C-9068-076B2F690807}" srcOrd="0" destOrd="1" presId="urn:microsoft.com/office/officeart/2005/8/layout/vList5"/>
    <dgm:cxn modelId="{40B7EEEA-E950-4DF5-AD39-C36173BEEB63}" type="presOf" srcId="{E8729282-3D55-4002-A451-747CB68DD165}" destId="{84AE69E3-A951-4B9C-9068-076B2F690807}" srcOrd="0" destOrd="0" presId="urn:microsoft.com/office/officeart/2005/8/layout/vList5"/>
    <dgm:cxn modelId="{42E22FFC-A16D-493F-A4D2-E4A6802EC709}" srcId="{D806FBD4-9E3E-402B-8E7B-C11817C4F2EC}" destId="{BE7ACBBC-FF2D-4F17-869D-60F06E46AFFF}" srcOrd="2" destOrd="0" parTransId="{562AB8FF-A166-4C37-A7C6-A3FBBF1192BF}" sibTransId="{A4360857-560A-4930-97C2-585DFBE0B21C}"/>
    <dgm:cxn modelId="{9BE24E14-FFF1-41CF-826A-C97FE5CE2FC1}" type="presParOf" srcId="{BD126E96-2938-4E30-BCD6-D7CF7E8AC33D}" destId="{370B156C-37E7-4145-BC05-4D0F181EB828}" srcOrd="0" destOrd="0" presId="urn:microsoft.com/office/officeart/2005/8/layout/vList5"/>
    <dgm:cxn modelId="{AB905078-76A7-49D9-A75A-F1C5F0011D0D}" type="presParOf" srcId="{370B156C-37E7-4145-BC05-4D0F181EB828}" destId="{C043302F-2E8D-48EA-A067-8F72C730D94C}" srcOrd="0" destOrd="0" presId="urn:microsoft.com/office/officeart/2005/8/layout/vList5"/>
    <dgm:cxn modelId="{67928414-DC51-4A16-BA4D-AD1AF8DC34D4}" type="presParOf" srcId="{370B156C-37E7-4145-BC05-4D0F181EB828}" destId="{84AE69E3-A951-4B9C-9068-076B2F6908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3810FD13-7DB7-4DFF-9A25-D6DD93B94FF0}">
      <dgm:prSet phldrT="[Texto]" custT="1"/>
      <dgm:spPr/>
      <dgm:t>
        <a:bodyPr/>
        <a:lstStyle/>
        <a:p>
          <a:r>
            <a:rPr lang="es-MX" sz="2800" b="1" dirty="0"/>
            <a:t>Asamblea General Anual, Reunión de Verano o Reunión Trimestral </a:t>
          </a:r>
        </a:p>
      </dgm:t>
    </dgm:pt>
    <dgm:pt modelId="{14F21AC3-8C56-4418-B01E-62D97D7E2902}" type="parTrans" cxnId="{5EC5A5B9-3E1E-4E9E-9C49-60102B9330AC}">
      <dgm:prSet/>
      <dgm:spPr/>
      <dgm:t>
        <a:bodyPr/>
        <a:lstStyle/>
        <a:p>
          <a:endParaRPr lang="es-MX"/>
        </a:p>
      </dgm:t>
    </dgm:pt>
    <dgm:pt modelId="{577AF0F5-435A-46B0-8559-563E4BD7BF9A}" type="sibTrans" cxnId="{5EC5A5B9-3E1E-4E9E-9C49-60102B9330AC}">
      <dgm:prSet/>
      <dgm:spPr/>
      <dgm:t>
        <a:bodyPr/>
        <a:lstStyle/>
        <a:p>
          <a:endParaRPr lang="es-MX"/>
        </a:p>
      </dgm:t>
    </dgm:pt>
    <dgm:pt modelId="{B8112446-F16A-49BD-B080-9D0B69CCE42D}">
      <dgm:prSet phldrT="[Texto]" custT="1"/>
      <dgm:spPr/>
      <dgm:t>
        <a:bodyPr/>
        <a:lstStyle/>
        <a:p>
          <a:pPr algn="r"/>
          <a:r>
            <a:rPr lang="es-MX" sz="1600" b="1" dirty="0"/>
            <a:t>$65,000.00 más IVA</a:t>
          </a:r>
        </a:p>
      </dgm:t>
    </dgm:pt>
    <dgm:pt modelId="{9CE965CA-52EC-418B-961C-233E7DBB3F22}" type="sibTrans" cxnId="{1D1BB80F-A308-4F0C-AB40-AA3F25A3655F}">
      <dgm:prSet/>
      <dgm:spPr/>
      <dgm:t>
        <a:bodyPr/>
        <a:lstStyle/>
        <a:p>
          <a:endParaRPr lang="es-MX"/>
        </a:p>
      </dgm:t>
    </dgm:pt>
    <dgm:pt modelId="{7E05BA62-17CE-4DA8-BDB4-101F63896C06}" type="parTrans" cxnId="{1D1BB80F-A308-4F0C-AB40-AA3F25A3655F}">
      <dgm:prSet/>
      <dgm:spPr/>
      <dgm:t>
        <a:bodyPr/>
        <a:lstStyle/>
        <a:p>
          <a:endParaRPr lang="es-MX"/>
        </a:p>
      </dgm:t>
    </dgm:pt>
    <dgm:pt modelId="{E0402E5C-7A8A-41B6-AA4E-5AB4B4BEAF82}">
      <dgm:prSet phldrT="[Texto]" custT="1"/>
      <dgm:spPr/>
      <dgm:t>
        <a:bodyPr/>
        <a:lstStyle/>
        <a:p>
          <a:pPr algn="l"/>
          <a:r>
            <a:rPr lang="es-MX" sz="1600" dirty="0"/>
            <a:t>Acceso a 3 participantes.</a:t>
          </a:r>
        </a:p>
      </dgm:t>
    </dgm:pt>
    <dgm:pt modelId="{6F013AC7-28C2-453E-86B3-DE94A837D979}" type="sibTrans" cxnId="{87CFF253-426D-4241-B37F-A74222580028}">
      <dgm:prSet/>
      <dgm:spPr/>
      <dgm:t>
        <a:bodyPr/>
        <a:lstStyle/>
        <a:p>
          <a:endParaRPr lang="es-MX"/>
        </a:p>
      </dgm:t>
    </dgm:pt>
    <dgm:pt modelId="{DBE8FAE4-4FEE-4871-B9B5-F01A96AF38E9}" type="parTrans" cxnId="{87CFF253-426D-4241-B37F-A74222580028}">
      <dgm:prSet/>
      <dgm:spPr/>
      <dgm:t>
        <a:bodyPr/>
        <a:lstStyle/>
        <a:p>
          <a:endParaRPr lang="es-MX"/>
        </a:p>
      </dgm:t>
    </dgm:pt>
    <dgm:pt modelId="{0C66D918-31E6-4928-91DF-89F9FCC4F170}">
      <dgm:prSet phldrT="[Texto]" custT="1"/>
      <dgm:spPr/>
      <dgm:t>
        <a:bodyPr/>
        <a:lstStyle/>
        <a:p>
          <a:pPr algn="l"/>
          <a:r>
            <a:rPr lang="es-MX" sz="1600" dirty="0"/>
            <a:t>1 Envío de mailing con la información de su empresa a nuestra membresía.</a:t>
          </a:r>
        </a:p>
      </dgm:t>
    </dgm:pt>
    <dgm:pt modelId="{C300FE91-72C6-41D5-B825-AF5335B1528E}" type="sibTrans" cxnId="{DAF7FCFA-DDA3-4282-A6FE-8D5BC60A26F5}">
      <dgm:prSet/>
      <dgm:spPr/>
      <dgm:t>
        <a:bodyPr/>
        <a:lstStyle/>
        <a:p>
          <a:endParaRPr lang="es-MX"/>
        </a:p>
      </dgm:t>
    </dgm:pt>
    <dgm:pt modelId="{319BC1C6-C29C-482D-87D8-C62C71F9DD5A}" type="parTrans" cxnId="{DAF7FCFA-DDA3-4282-A6FE-8D5BC60A26F5}">
      <dgm:prSet/>
      <dgm:spPr/>
      <dgm:t>
        <a:bodyPr/>
        <a:lstStyle/>
        <a:p>
          <a:endParaRPr lang="es-MX"/>
        </a:p>
      </dgm:t>
    </dgm:pt>
    <dgm:pt modelId="{789AF4BE-4248-4732-A917-3C335A26DB95}">
      <dgm:prSet phldrT="[Texto]" custT="1"/>
      <dgm:spPr/>
      <dgm:t>
        <a:bodyPr/>
        <a:lstStyle/>
        <a:p>
          <a:pPr algn="l"/>
          <a:r>
            <a:rPr lang="es-MX" sz="1600" dirty="0"/>
            <a:t>Presencia de marca en el lugar del evento y en sitio web index.</a:t>
          </a:r>
        </a:p>
      </dgm:t>
    </dgm:pt>
    <dgm:pt modelId="{EC5F97EF-77A7-40EA-8511-02863061B273}" type="sibTrans" cxnId="{7593EEAD-6384-404A-A78D-A6B0DDFF9F5D}">
      <dgm:prSet/>
      <dgm:spPr/>
      <dgm:t>
        <a:bodyPr/>
        <a:lstStyle/>
        <a:p>
          <a:endParaRPr lang="es-MX"/>
        </a:p>
      </dgm:t>
    </dgm:pt>
    <dgm:pt modelId="{45D3C2F7-7E40-4C49-B8DC-8985FA25F826}" type="parTrans" cxnId="{7593EEAD-6384-404A-A78D-A6B0DDFF9F5D}">
      <dgm:prSet/>
      <dgm:spPr/>
      <dgm:t>
        <a:bodyPr/>
        <a:lstStyle/>
        <a:p>
          <a:endParaRPr lang="es-MX"/>
        </a:p>
      </dgm:t>
    </dgm:pt>
    <dgm:pt modelId="{931BD9C2-3CEA-40BF-98F4-53F88891A4B0}">
      <dgm:prSet phldrT="[Texto]" custT="1"/>
      <dgm:spPr/>
      <dgm:t>
        <a:bodyPr/>
        <a:lstStyle/>
        <a:p>
          <a:pPr algn="l"/>
          <a:r>
            <a:rPr lang="es-MX" sz="1600" dirty="0"/>
            <a:t>15 min. Durante la orden del día para video, presentación o palabras.</a:t>
          </a:r>
        </a:p>
      </dgm:t>
    </dgm:pt>
    <dgm:pt modelId="{BF41E1FB-86A1-464D-97B3-1E15B744B203}" type="sibTrans" cxnId="{40ACD9F4-6714-4B6C-8FBF-4AB38512B1D5}">
      <dgm:prSet/>
      <dgm:spPr/>
      <dgm:t>
        <a:bodyPr/>
        <a:lstStyle/>
        <a:p>
          <a:endParaRPr lang="es-MX"/>
        </a:p>
      </dgm:t>
    </dgm:pt>
    <dgm:pt modelId="{229F8DF8-1B7D-4B6C-8515-7E218E03BE17}" type="parTrans" cxnId="{40ACD9F4-6714-4B6C-8FBF-4AB38512B1D5}">
      <dgm:prSet/>
      <dgm:spPr/>
      <dgm:t>
        <a:bodyPr/>
        <a:lstStyle/>
        <a:p>
          <a:endParaRPr lang="es-MX"/>
        </a:p>
      </dgm:t>
    </dgm:pt>
    <dgm:pt modelId="{46AED76C-E20C-4416-AC64-D8E960ED525B}">
      <dgm:prSet phldrT="[Texto]" custT="1"/>
      <dgm:spPr/>
      <dgm:t>
        <a:bodyPr/>
        <a:lstStyle/>
        <a:p>
          <a:pPr algn="l"/>
          <a:r>
            <a:rPr lang="es-MX" sz="1600" dirty="0"/>
            <a:t>1 lugar en la mesa de registro.</a:t>
          </a:r>
        </a:p>
      </dgm:t>
    </dgm:pt>
    <dgm:pt modelId="{F51EEB87-008D-4E68-AF20-2B3F1F00062A}" type="parTrans" cxnId="{F38D6C5B-2C16-4A65-8DED-0C52BFFD5DE3}">
      <dgm:prSet/>
      <dgm:spPr/>
      <dgm:t>
        <a:bodyPr/>
        <a:lstStyle/>
        <a:p>
          <a:endParaRPr lang="es-MX"/>
        </a:p>
      </dgm:t>
    </dgm:pt>
    <dgm:pt modelId="{6C720950-EB66-4BC7-BE31-206A7532780B}" type="sibTrans" cxnId="{F38D6C5B-2C16-4A65-8DED-0C52BFFD5DE3}">
      <dgm:prSet/>
      <dgm:spPr/>
      <dgm:t>
        <a:bodyPr/>
        <a:lstStyle/>
        <a:p>
          <a:endParaRPr lang="es-MX"/>
        </a:p>
      </dgm:t>
    </dgm:pt>
    <dgm:pt modelId="{7AB35E00-F96F-4132-9BB3-F9D7575EEC9D}">
      <dgm:prSet phldrT="[Texto]" custT="1"/>
      <dgm:spPr/>
      <dgm:t>
        <a:bodyPr/>
        <a:lstStyle/>
        <a:p>
          <a:pPr algn="l"/>
          <a:r>
            <a:rPr lang="es-MX" sz="1600" dirty="0"/>
            <a:t>Oportunidad de regalar </a:t>
          </a:r>
          <a:r>
            <a:rPr lang="es-MX" sz="1600" dirty="0" err="1"/>
            <a:t>souvenirs</a:t>
          </a:r>
          <a:r>
            <a:rPr lang="es-MX" sz="1600" dirty="0"/>
            <a:t> en el evento con su  marca. </a:t>
          </a:r>
        </a:p>
      </dgm:t>
    </dgm:pt>
    <dgm:pt modelId="{E615BCA2-7592-4D17-89F9-66D753EEE4CA}" type="parTrans" cxnId="{FD652B9C-1A5C-4AAD-B051-E266B3DC8F76}">
      <dgm:prSet/>
      <dgm:spPr/>
      <dgm:t>
        <a:bodyPr/>
        <a:lstStyle/>
        <a:p>
          <a:endParaRPr lang="es-MX"/>
        </a:p>
      </dgm:t>
    </dgm:pt>
    <dgm:pt modelId="{1210ECBD-AF44-42E4-895D-975B8F568611}" type="sibTrans" cxnId="{FD652B9C-1A5C-4AAD-B051-E266B3DC8F76}">
      <dgm:prSet/>
      <dgm:spPr/>
      <dgm:t>
        <a:bodyPr/>
        <a:lstStyle/>
        <a:p>
          <a:endParaRPr lang="es-MX"/>
        </a:p>
      </dgm:t>
    </dgm:pt>
    <dgm:pt modelId="{44B1CBE5-ACC6-4565-B154-EA8302FEFF5B}">
      <dgm:prSet phldrT="[Texto]" custT="1"/>
      <dgm:spPr/>
      <dgm:t>
        <a:bodyPr/>
        <a:lstStyle/>
        <a:p>
          <a:pPr algn="l"/>
          <a:r>
            <a:rPr lang="es-MX" sz="1600" dirty="0"/>
            <a:t>Banner en la página web de consejo durante el mes patrocinado.</a:t>
          </a:r>
        </a:p>
      </dgm:t>
    </dgm:pt>
    <dgm:pt modelId="{755E65D4-97EE-4697-A9B8-358F3120A102}" type="parTrans" cxnId="{11A6F95C-B511-47BA-8EC3-0D116F84AD5B}">
      <dgm:prSet/>
      <dgm:spPr/>
      <dgm:t>
        <a:bodyPr/>
        <a:lstStyle/>
        <a:p>
          <a:endParaRPr lang="es-MX"/>
        </a:p>
      </dgm:t>
    </dgm:pt>
    <dgm:pt modelId="{4763C241-36FC-4530-8B8C-66A5D4A7E75D}" type="sibTrans" cxnId="{11A6F95C-B511-47BA-8EC3-0D116F84AD5B}">
      <dgm:prSet/>
      <dgm:spPr/>
      <dgm:t>
        <a:bodyPr/>
        <a:lstStyle/>
        <a:p>
          <a:endParaRPr lang="es-MX"/>
        </a:p>
      </dgm:t>
    </dgm:pt>
    <dgm:pt modelId="{58A212B8-B6B3-40D1-8B04-D499AD4462E9}">
      <dgm:prSet phldrT="[Texto]" custT="1"/>
      <dgm:spPr/>
      <dgm:t>
        <a:bodyPr/>
        <a:lstStyle/>
        <a:p>
          <a:pPr algn="l"/>
          <a:r>
            <a:rPr lang="es-MX" sz="1600" dirty="0"/>
            <a:t>5 Minutos de palabras en Networking y presencia de marca.</a:t>
          </a:r>
        </a:p>
      </dgm:t>
    </dgm:pt>
    <dgm:pt modelId="{F2750B23-9557-465C-81B3-6837050A5A62}" type="parTrans" cxnId="{1856BF77-88F8-47D1-AA82-AE4264A77A66}">
      <dgm:prSet/>
      <dgm:spPr/>
      <dgm:t>
        <a:bodyPr/>
        <a:lstStyle/>
        <a:p>
          <a:endParaRPr lang="es-MX"/>
        </a:p>
      </dgm:t>
    </dgm:pt>
    <dgm:pt modelId="{51345A19-A8C0-4DDE-99A1-3C459D10FE0C}" type="sibTrans" cxnId="{1856BF77-88F8-47D1-AA82-AE4264A77A66}">
      <dgm:prSet/>
      <dgm:spPr/>
      <dgm:t>
        <a:bodyPr/>
        <a:lstStyle/>
        <a:p>
          <a:endParaRPr lang="es-MX"/>
        </a:p>
      </dgm:t>
    </dgm:pt>
    <dgm:pt modelId="{305B7D12-4C5F-465F-9CA0-CDFB2A5699B1}">
      <dgm:prSet phldrT="[Texto]" custT="1"/>
      <dgm:spPr/>
      <dgm:t>
        <a:bodyPr/>
        <a:lstStyle/>
        <a:p>
          <a:pPr algn="l"/>
          <a:r>
            <a:rPr lang="es-MX" sz="1600" dirty="0"/>
            <a:t>10% de descuento en cualquier evento de index Nacional (B2B, Convención Nacional, index TV)</a:t>
          </a:r>
        </a:p>
      </dgm:t>
    </dgm:pt>
    <dgm:pt modelId="{5FABE1C7-ECB3-4BD5-8155-331662EE3F62}" type="parTrans" cxnId="{AD15A9C6-8763-4919-A4F0-775AA9618B95}">
      <dgm:prSet/>
      <dgm:spPr/>
      <dgm:t>
        <a:bodyPr/>
        <a:lstStyle/>
        <a:p>
          <a:endParaRPr lang="es-MX"/>
        </a:p>
      </dgm:t>
    </dgm:pt>
    <dgm:pt modelId="{357C30E1-5B22-405D-AA64-A93A345D02BF}" type="sibTrans" cxnId="{AD15A9C6-8763-4919-A4F0-775AA9618B95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6C9F61DF-F86E-4EEC-9583-5CD97F1FA7A8}" type="pres">
      <dgm:prSet presAssocID="{3810FD13-7DB7-4DFF-9A25-D6DD93B94FF0}" presName="linNode" presStyleCnt="0"/>
      <dgm:spPr/>
    </dgm:pt>
    <dgm:pt modelId="{E55DB2D8-0D24-4454-B856-C60A2A541FC8}" type="pres">
      <dgm:prSet presAssocID="{3810FD13-7DB7-4DFF-9A25-D6DD93B94FF0}" presName="parentText" presStyleLbl="node1" presStyleIdx="0" presStyleCnt="1" custScaleX="88246" custScaleY="119560">
        <dgm:presLayoutVars>
          <dgm:chMax val="1"/>
          <dgm:bulletEnabled val="1"/>
        </dgm:presLayoutVars>
      </dgm:prSet>
      <dgm:spPr/>
    </dgm:pt>
    <dgm:pt modelId="{6325023C-25A6-47C2-9EC4-B20D5418F3C2}" type="pres">
      <dgm:prSet presAssocID="{3810FD13-7DB7-4DFF-9A25-D6DD93B94FF0}" presName="descendantText" presStyleLbl="alignAccFollowNode1" presStyleIdx="0" presStyleCnt="1" custScaleX="104147" custScaleY="149533" custLinFactNeighborX="0" custLinFactNeighborY="266">
        <dgm:presLayoutVars>
          <dgm:bulletEnabled val="1"/>
        </dgm:presLayoutVars>
      </dgm:prSet>
      <dgm:spPr/>
    </dgm:pt>
  </dgm:ptLst>
  <dgm:cxnLst>
    <dgm:cxn modelId="{6B59920D-4A66-40B6-8448-9F99472885BD}" type="presOf" srcId="{58A212B8-B6B3-40D1-8B04-D499AD4462E9}" destId="{6325023C-25A6-47C2-9EC4-B20D5418F3C2}" srcOrd="0" destOrd="5" presId="urn:microsoft.com/office/officeart/2005/8/layout/vList5"/>
    <dgm:cxn modelId="{1D1BB80F-A308-4F0C-AB40-AA3F25A3655F}" srcId="{3810FD13-7DB7-4DFF-9A25-D6DD93B94FF0}" destId="{B8112446-F16A-49BD-B080-9D0B69CCE42D}" srcOrd="9" destOrd="0" parTransId="{7E05BA62-17CE-4DA8-BDB4-101F63896C06}" sibTransId="{9CE965CA-52EC-418B-961C-233E7DBB3F22}"/>
    <dgm:cxn modelId="{A118E813-D06B-424F-8108-712F6ABD5BD0}" type="presOf" srcId="{46AED76C-E20C-4416-AC64-D8E960ED525B}" destId="{6325023C-25A6-47C2-9EC4-B20D5418F3C2}" srcOrd="0" destOrd="1" presId="urn:microsoft.com/office/officeart/2005/8/layout/vList5"/>
    <dgm:cxn modelId="{4374EB28-A5D9-43E3-80F4-AB6408A53553}" type="presOf" srcId="{0C66D918-31E6-4928-91DF-89F9FCC4F170}" destId="{6325023C-25A6-47C2-9EC4-B20D5418F3C2}" srcOrd="0" destOrd="6" presId="urn:microsoft.com/office/officeart/2005/8/layout/vList5"/>
    <dgm:cxn modelId="{F38D6C5B-2C16-4A65-8DED-0C52BFFD5DE3}" srcId="{3810FD13-7DB7-4DFF-9A25-D6DD93B94FF0}" destId="{46AED76C-E20C-4416-AC64-D8E960ED525B}" srcOrd="1" destOrd="0" parTransId="{F51EEB87-008D-4E68-AF20-2B3F1F00062A}" sibTransId="{6C720950-EB66-4BC7-BE31-206A7532780B}"/>
    <dgm:cxn modelId="{11A6F95C-B511-47BA-8EC3-0D116F84AD5B}" srcId="{3810FD13-7DB7-4DFF-9A25-D6DD93B94FF0}" destId="{44B1CBE5-ACC6-4565-B154-EA8302FEFF5B}" srcOrd="2" destOrd="0" parTransId="{755E65D4-97EE-4697-A9B8-358F3120A102}" sibTransId="{4763C241-36FC-4530-8B8C-66A5D4A7E75D}"/>
    <dgm:cxn modelId="{DA67014B-D327-43FB-B4DF-9BE599B0B65E}" type="presOf" srcId="{E0402E5C-7A8A-41B6-AA4E-5AB4B4BEAF82}" destId="{6325023C-25A6-47C2-9EC4-B20D5418F3C2}" srcOrd="0" destOrd="7" presId="urn:microsoft.com/office/officeart/2005/8/layout/vList5"/>
    <dgm:cxn modelId="{0FD9C76C-8FFA-419E-9E86-546D4389EA76}" type="presOf" srcId="{3810FD13-7DB7-4DFF-9A25-D6DD93B94FF0}" destId="{E55DB2D8-0D24-4454-B856-C60A2A541FC8}" srcOrd="0" destOrd="0" presId="urn:microsoft.com/office/officeart/2005/8/layout/vList5"/>
    <dgm:cxn modelId="{87CFF253-426D-4241-B37F-A74222580028}" srcId="{3810FD13-7DB7-4DFF-9A25-D6DD93B94FF0}" destId="{E0402E5C-7A8A-41B6-AA4E-5AB4B4BEAF82}" srcOrd="7" destOrd="0" parTransId="{DBE8FAE4-4FEE-4871-B9B5-F01A96AF38E9}" sibTransId="{6F013AC7-28C2-453E-86B3-DE94A837D979}"/>
    <dgm:cxn modelId="{1856BF77-88F8-47D1-AA82-AE4264A77A66}" srcId="{3810FD13-7DB7-4DFF-9A25-D6DD93B94FF0}" destId="{58A212B8-B6B3-40D1-8B04-D499AD4462E9}" srcOrd="5" destOrd="0" parTransId="{F2750B23-9557-465C-81B3-6837050A5A62}" sibTransId="{51345A19-A8C0-4DDE-99A1-3C459D10FE0C}"/>
    <dgm:cxn modelId="{443FE881-2FE4-4F98-9A56-F5FA8EBB1AAF}" type="presOf" srcId="{7AB35E00-F96F-4132-9BB3-F9D7575EEC9D}" destId="{6325023C-25A6-47C2-9EC4-B20D5418F3C2}" srcOrd="0" destOrd="3" presId="urn:microsoft.com/office/officeart/2005/8/layout/vList5"/>
    <dgm:cxn modelId="{31353A86-DF6B-40A1-941F-6A84882C3233}" type="presOf" srcId="{789AF4BE-4248-4732-A917-3C335A26DB95}" destId="{6325023C-25A6-47C2-9EC4-B20D5418F3C2}" srcOrd="0" destOrd="4" presId="urn:microsoft.com/office/officeart/2005/8/layout/vList5"/>
    <dgm:cxn modelId="{C9B52992-0752-4D9B-B753-A5A282CBF9FC}" type="presOf" srcId="{931BD9C2-3CEA-40BF-98F4-53F88891A4B0}" destId="{6325023C-25A6-47C2-9EC4-B20D5418F3C2}" srcOrd="0" destOrd="0" presId="urn:microsoft.com/office/officeart/2005/8/layout/vList5"/>
    <dgm:cxn modelId="{6806CE9A-6B94-495B-8F01-77AF27F433D5}" type="presOf" srcId="{B8112446-F16A-49BD-B080-9D0B69CCE42D}" destId="{6325023C-25A6-47C2-9EC4-B20D5418F3C2}" srcOrd="0" destOrd="9" presId="urn:microsoft.com/office/officeart/2005/8/layout/vList5"/>
    <dgm:cxn modelId="{FD652B9C-1A5C-4AAD-B051-E266B3DC8F76}" srcId="{3810FD13-7DB7-4DFF-9A25-D6DD93B94FF0}" destId="{7AB35E00-F96F-4132-9BB3-F9D7575EEC9D}" srcOrd="3" destOrd="0" parTransId="{E615BCA2-7592-4D17-89F9-66D753EEE4CA}" sibTransId="{1210ECBD-AF44-42E4-895D-975B8F568611}"/>
    <dgm:cxn modelId="{622EE8A1-52FA-403F-A659-886ED1E96720}" type="presOf" srcId="{33101571-D5D3-4E71-82A6-06BC0AC03D7F}" destId="{BD126E96-2938-4E30-BCD6-D7CF7E8AC33D}" srcOrd="0" destOrd="0" presId="urn:microsoft.com/office/officeart/2005/8/layout/vList5"/>
    <dgm:cxn modelId="{7593EEAD-6384-404A-A78D-A6B0DDFF9F5D}" srcId="{3810FD13-7DB7-4DFF-9A25-D6DD93B94FF0}" destId="{789AF4BE-4248-4732-A917-3C335A26DB95}" srcOrd="4" destOrd="0" parTransId="{45D3C2F7-7E40-4C49-B8DC-8985FA25F826}" sibTransId="{EC5F97EF-77A7-40EA-8511-02863061B273}"/>
    <dgm:cxn modelId="{32BFFBAE-EECF-419E-ACDD-8408F0C2E3B1}" type="presOf" srcId="{44B1CBE5-ACC6-4565-B154-EA8302FEFF5B}" destId="{6325023C-25A6-47C2-9EC4-B20D5418F3C2}" srcOrd="0" destOrd="2" presId="urn:microsoft.com/office/officeart/2005/8/layout/vList5"/>
    <dgm:cxn modelId="{23C826B6-2ACB-44EF-9509-698C2EBB7538}" type="presOf" srcId="{305B7D12-4C5F-465F-9CA0-CDFB2A5699B1}" destId="{6325023C-25A6-47C2-9EC4-B20D5418F3C2}" srcOrd="0" destOrd="8" presId="urn:microsoft.com/office/officeart/2005/8/layout/vList5"/>
    <dgm:cxn modelId="{5EC5A5B9-3E1E-4E9E-9C49-60102B9330AC}" srcId="{33101571-D5D3-4E71-82A6-06BC0AC03D7F}" destId="{3810FD13-7DB7-4DFF-9A25-D6DD93B94FF0}" srcOrd="0" destOrd="0" parTransId="{14F21AC3-8C56-4418-B01E-62D97D7E2902}" sibTransId="{577AF0F5-435A-46B0-8559-563E4BD7BF9A}"/>
    <dgm:cxn modelId="{AD15A9C6-8763-4919-A4F0-775AA9618B95}" srcId="{3810FD13-7DB7-4DFF-9A25-D6DD93B94FF0}" destId="{305B7D12-4C5F-465F-9CA0-CDFB2A5699B1}" srcOrd="8" destOrd="0" parTransId="{5FABE1C7-ECB3-4BD5-8155-331662EE3F62}" sibTransId="{357C30E1-5B22-405D-AA64-A93A345D02BF}"/>
    <dgm:cxn modelId="{40ACD9F4-6714-4B6C-8FBF-4AB38512B1D5}" srcId="{3810FD13-7DB7-4DFF-9A25-D6DD93B94FF0}" destId="{931BD9C2-3CEA-40BF-98F4-53F88891A4B0}" srcOrd="0" destOrd="0" parTransId="{229F8DF8-1B7D-4B6C-8515-7E218E03BE17}" sibTransId="{BF41E1FB-86A1-464D-97B3-1E15B744B203}"/>
    <dgm:cxn modelId="{DAF7FCFA-DDA3-4282-A6FE-8D5BC60A26F5}" srcId="{3810FD13-7DB7-4DFF-9A25-D6DD93B94FF0}" destId="{0C66D918-31E6-4928-91DF-89F9FCC4F170}" srcOrd="6" destOrd="0" parTransId="{319BC1C6-C29C-482D-87D8-C62C71F9DD5A}" sibTransId="{C300FE91-72C6-41D5-B825-AF5335B1528E}"/>
    <dgm:cxn modelId="{8AFED8AC-F68A-4CB5-A412-C161F8B9E47C}" type="presParOf" srcId="{BD126E96-2938-4E30-BCD6-D7CF7E8AC33D}" destId="{6C9F61DF-F86E-4EEC-9583-5CD97F1FA7A8}" srcOrd="0" destOrd="0" presId="urn:microsoft.com/office/officeart/2005/8/layout/vList5"/>
    <dgm:cxn modelId="{470C20DC-DEE2-4C3A-A216-5E8A8AE91E05}" type="presParOf" srcId="{6C9F61DF-F86E-4EEC-9583-5CD97F1FA7A8}" destId="{E55DB2D8-0D24-4454-B856-C60A2A541FC8}" srcOrd="0" destOrd="0" presId="urn:microsoft.com/office/officeart/2005/8/layout/vList5"/>
    <dgm:cxn modelId="{D00BE3BA-4C2A-4317-A80C-50ECD0989E1E}" type="presParOf" srcId="{6C9F61DF-F86E-4EEC-9583-5CD97F1FA7A8}" destId="{6325023C-25A6-47C2-9EC4-B20D5418F3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54E98D18-6D44-4D9B-87DA-6921706721B4}">
      <dgm:prSet phldrT="[Texto]" custT="1"/>
      <dgm:spPr/>
      <dgm:t>
        <a:bodyPr/>
        <a:lstStyle/>
        <a:p>
          <a:pPr algn="l"/>
          <a:r>
            <a:rPr lang="es-MX" sz="1600" dirty="0"/>
            <a:t>3 minutos para proyectar capsula de contenido </a:t>
          </a:r>
          <a:r>
            <a:rPr lang="es-MX" sz="1600" dirty="0" err="1"/>
            <a:t>ó</a:t>
          </a:r>
          <a:r>
            <a:rPr lang="es-MX" sz="1600" dirty="0"/>
            <a:t> 3 minutos de palaras para promoción de los servicios de una presentación de un tema de actualidad durante la reunión.</a:t>
          </a:r>
        </a:p>
      </dgm:t>
    </dgm:pt>
    <dgm:pt modelId="{42626AA6-CDE6-4689-B08E-5080A35C6EB7}" type="parTrans" cxnId="{D269C201-CF2F-4A05-8831-8D1E922541FA}">
      <dgm:prSet/>
      <dgm:spPr/>
      <dgm:t>
        <a:bodyPr/>
        <a:lstStyle/>
        <a:p>
          <a:endParaRPr lang="es-MX"/>
        </a:p>
      </dgm:t>
    </dgm:pt>
    <dgm:pt modelId="{AABF3D01-177E-4589-A8DB-EF1A88ADB882}" type="sibTrans" cxnId="{D269C201-CF2F-4A05-8831-8D1E922541FA}">
      <dgm:prSet/>
      <dgm:spPr/>
      <dgm:t>
        <a:bodyPr/>
        <a:lstStyle/>
        <a:p>
          <a:endParaRPr lang="es-MX"/>
        </a:p>
      </dgm:t>
    </dgm:pt>
    <dgm:pt modelId="{ECCCD506-9736-4B72-9C97-D45603F4ABC6}">
      <dgm:prSet phldrT="[Texto]" custT="1"/>
      <dgm:spPr/>
      <dgm:t>
        <a:bodyPr/>
        <a:lstStyle/>
        <a:p>
          <a:pPr algn="l"/>
          <a:endParaRPr lang="es-MX" sz="1350" dirty="0"/>
        </a:p>
      </dgm:t>
    </dgm:pt>
    <dgm:pt modelId="{807B5AD6-84BB-4A94-AC1E-62843286BAE3}" type="parTrans" cxnId="{4AC7E5FF-CED1-4CAE-AA19-DB62E8BEEE80}">
      <dgm:prSet/>
      <dgm:spPr/>
      <dgm:t>
        <a:bodyPr/>
        <a:lstStyle/>
        <a:p>
          <a:endParaRPr lang="es-MX"/>
        </a:p>
      </dgm:t>
    </dgm:pt>
    <dgm:pt modelId="{6E80E739-5E34-4307-B314-973BC59BAD7D}" type="sibTrans" cxnId="{4AC7E5FF-CED1-4CAE-AA19-DB62E8BEEE80}">
      <dgm:prSet/>
      <dgm:spPr/>
      <dgm:t>
        <a:bodyPr/>
        <a:lstStyle/>
        <a:p>
          <a:endParaRPr lang="es-MX"/>
        </a:p>
      </dgm:t>
    </dgm:pt>
    <dgm:pt modelId="{E126CC24-8CDD-45D7-8036-22A79A8865BE}">
      <dgm:prSet phldrT="[Texto]" custT="1"/>
      <dgm:spPr/>
      <dgm:t>
        <a:bodyPr/>
        <a:lstStyle/>
        <a:p>
          <a:pPr algn="r"/>
          <a:r>
            <a:rPr lang="es-MX" sz="1600" b="1" dirty="0"/>
            <a:t>$15,000.00 más IVA</a:t>
          </a:r>
        </a:p>
      </dgm:t>
    </dgm:pt>
    <dgm:pt modelId="{827FA272-D138-4594-9810-76F7C79AE1B7}" type="parTrans" cxnId="{3918A2DB-30B3-4C59-9C37-494BDBA9F821}">
      <dgm:prSet/>
      <dgm:spPr/>
      <dgm:t>
        <a:bodyPr/>
        <a:lstStyle/>
        <a:p>
          <a:endParaRPr lang="es-MX"/>
        </a:p>
      </dgm:t>
    </dgm:pt>
    <dgm:pt modelId="{76282D5A-57D1-4873-A91F-9DB3EA4DE278}" type="sibTrans" cxnId="{3918A2DB-30B3-4C59-9C37-494BDBA9F821}">
      <dgm:prSet/>
      <dgm:spPr/>
      <dgm:t>
        <a:bodyPr/>
        <a:lstStyle/>
        <a:p>
          <a:endParaRPr lang="es-MX"/>
        </a:p>
      </dgm:t>
    </dgm:pt>
    <dgm:pt modelId="{214E5459-2B67-4F58-9EEC-FB139CD7022E}">
      <dgm:prSet phldrT="[Texto]" custT="1"/>
      <dgm:spPr/>
      <dgm:t>
        <a:bodyPr/>
        <a:lstStyle/>
        <a:p>
          <a:pPr algn="l"/>
          <a:r>
            <a:rPr lang="es-MX" sz="1600" dirty="0"/>
            <a:t>Presencia de marca al inicio y al final de  la transmisión en vivo. Colocación de cintillo en la parte baja de la pantalla hasta en 5 ocasiones por 25 segundos</a:t>
          </a:r>
        </a:p>
      </dgm:t>
    </dgm:pt>
    <dgm:pt modelId="{F69786BC-C37D-49A4-BC84-E68BE31FDC89}" type="parTrans" cxnId="{1543021F-859A-46B7-8708-341D17BF9C1D}">
      <dgm:prSet/>
      <dgm:spPr/>
      <dgm:t>
        <a:bodyPr/>
        <a:lstStyle/>
        <a:p>
          <a:endParaRPr lang="es-MX"/>
        </a:p>
      </dgm:t>
    </dgm:pt>
    <dgm:pt modelId="{1206ABD2-AD0A-48CE-8BFB-F00CF00AC0C6}" type="sibTrans" cxnId="{1543021F-859A-46B7-8708-341D17BF9C1D}">
      <dgm:prSet/>
      <dgm:spPr/>
      <dgm:t>
        <a:bodyPr/>
        <a:lstStyle/>
        <a:p>
          <a:endParaRPr lang="es-MX"/>
        </a:p>
      </dgm:t>
    </dgm:pt>
    <dgm:pt modelId="{1BEF9990-B27D-4EE3-A2CF-C1B6DD09914A}">
      <dgm:prSet phldrT="[Texto]" custT="1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r>
            <a:rPr lang="es-MX" sz="3200" dirty="0"/>
            <a:t>Transmisión index TV</a:t>
          </a:r>
        </a:p>
        <a:p>
          <a:r>
            <a:rPr lang="es-MX" sz="1600" dirty="0"/>
            <a:t>Evento Virtual</a:t>
          </a:r>
        </a:p>
      </dgm:t>
    </dgm:pt>
    <dgm:pt modelId="{0879D978-6BFD-4A87-BE38-99B523F976A8}" type="sibTrans" cxnId="{2CE0A9C6-5E9E-4B50-B2F1-08E493B1F7F4}">
      <dgm:prSet/>
      <dgm:spPr/>
      <dgm:t>
        <a:bodyPr/>
        <a:lstStyle/>
        <a:p>
          <a:endParaRPr lang="es-MX"/>
        </a:p>
      </dgm:t>
    </dgm:pt>
    <dgm:pt modelId="{3ADB687C-AA4B-4F66-AC97-B61AD9686B23}" type="parTrans" cxnId="{2CE0A9C6-5E9E-4B50-B2F1-08E493B1F7F4}">
      <dgm:prSet/>
      <dgm:spPr/>
      <dgm:t>
        <a:bodyPr/>
        <a:lstStyle/>
        <a:p>
          <a:endParaRPr lang="es-MX"/>
        </a:p>
      </dgm:t>
    </dgm:pt>
    <dgm:pt modelId="{873ED5A0-A6BA-4D5D-8B64-5F72FB4177CF}">
      <dgm:prSet custT="1"/>
      <dgm:spPr/>
      <dgm:t>
        <a:bodyPr/>
        <a:lstStyle/>
        <a:p>
          <a:pPr algn="l"/>
          <a:r>
            <a:rPr lang="es-MX" sz="1600" b="0" i="0" dirty="0"/>
            <a:t>Permanencia de la  transmisión durante un año o hasta que pierda vigencia el tema en el sitio web index Nacional.</a:t>
          </a:r>
          <a:endParaRPr lang="es-MX" sz="1600" dirty="0"/>
        </a:p>
      </dgm:t>
    </dgm:pt>
    <dgm:pt modelId="{434E42C3-4EB4-45C7-BD8D-61E15F0A2278}" type="parTrans" cxnId="{45BACB41-3EF5-477D-A453-00FA8D15A508}">
      <dgm:prSet/>
      <dgm:spPr/>
      <dgm:t>
        <a:bodyPr/>
        <a:lstStyle/>
        <a:p>
          <a:endParaRPr lang="es-MX"/>
        </a:p>
      </dgm:t>
    </dgm:pt>
    <dgm:pt modelId="{006745D5-2149-422F-987A-E8937C491EE1}" type="sibTrans" cxnId="{45BACB41-3EF5-477D-A453-00FA8D15A508}">
      <dgm:prSet/>
      <dgm:spPr/>
      <dgm:t>
        <a:bodyPr/>
        <a:lstStyle/>
        <a:p>
          <a:endParaRPr lang="es-MX"/>
        </a:p>
      </dgm:t>
    </dgm:pt>
    <dgm:pt modelId="{3DA38DD5-9FBF-4191-8C96-F20C25FB1C86}">
      <dgm:prSet custT="1"/>
      <dgm:spPr/>
      <dgm:t>
        <a:bodyPr/>
        <a:lstStyle/>
        <a:p>
          <a:pPr algn="r"/>
          <a:r>
            <a:rPr lang="es-MX" sz="1600" b="1" dirty="0"/>
            <a:t>$10,000.00 más IVA</a:t>
          </a:r>
        </a:p>
      </dgm:t>
    </dgm:pt>
    <dgm:pt modelId="{30E33AF2-F80B-4E97-A350-9FF82004BB93}" type="parTrans" cxnId="{5A250F3C-F173-4C4F-BCA6-E63F55AFEB75}">
      <dgm:prSet/>
      <dgm:spPr/>
      <dgm:t>
        <a:bodyPr/>
        <a:lstStyle/>
        <a:p>
          <a:endParaRPr lang="es-MX"/>
        </a:p>
      </dgm:t>
    </dgm:pt>
    <dgm:pt modelId="{B3A12345-4F9E-48CD-A813-B73CE1B61AA2}" type="sibTrans" cxnId="{5A250F3C-F173-4C4F-BCA6-E63F55AFEB75}">
      <dgm:prSet/>
      <dgm:spPr/>
      <dgm:t>
        <a:bodyPr/>
        <a:lstStyle/>
        <a:p>
          <a:endParaRPr lang="es-MX"/>
        </a:p>
      </dgm:t>
    </dgm:pt>
    <dgm:pt modelId="{43BCD5D8-B54F-4378-81A9-2E95DEC4F5DE}">
      <dgm:prSet custT="1"/>
      <dgm:spPr/>
      <dgm:t>
        <a:bodyPr/>
        <a:lstStyle/>
        <a:p>
          <a:pPr algn="r"/>
          <a:endParaRPr lang="es-MX" sz="1600" b="1" dirty="0"/>
        </a:p>
      </dgm:t>
    </dgm:pt>
    <dgm:pt modelId="{00E44BF7-376A-4DAA-A70E-5AC23B69B3BA}" type="parTrans" cxnId="{8D5ABE87-86BC-49F6-B29E-9744508DE0C1}">
      <dgm:prSet/>
      <dgm:spPr/>
      <dgm:t>
        <a:bodyPr/>
        <a:lstStyle/>
        <a:p>
          <a:endParaRPr lang="es-MX"/>
        </a:p>
      </dgm:t>
    </dgm:pt>
    <dgm:pt modelId="{C0249780-C1EE-48F2-A6EC-A5566A12A1C8}" type="sibTrans" cxnId="{8D5ABE87-86BC-49F6-B29E-9744508DE0C1}">
      <dgm:prSet/>
      <dgm:spPr/>
      <dgm:t>
        <a:bodyPr/>
        <a:lstStyle/>
        <a:p>
          <a:endParaRPr lang="es-MX"/>
        </a:p>
      </dgm:t>
    </dgm:pt>
    <dgm:pt modelId="{4A3FCFE6-8B8F-4380-A184-A147723D023B}">
      <dgm:prSet custT="1"/>
      <dgm:spPr/>
      <dgm:t>
        <a:bodyPr/>
        <a:lstStyle/>
        <a:p>
          <a:pPr algn="ctr"/>
          <a:r>
            <a:rPr lang="es-MX" sz="1600" b="1" dirty="0"/>
            <a:t>TODAS LAS ANTERIOS +</a:t>
          </a:r>
        </a:p>
      </dgm:t>
    </dgm:pt>
    <dgm:pt modelId="{8B9ACE23-928D-43CF-9D46-870125DEEF7E}" type="parTrans" cxnId="{AA70A5BF-8993-49D7-9349-7FDF8B71FF1C}">
      <dgm:prSet/>
      <dgm:spPr/>
      <dgm:t>
        <a:bodyPr/>
        <a:lstStyle/>
        <a:p>
          <a:endParaRPr lang="es-MX"/>
        </a:p>
      </dgm:t>
    </dgm:pt>
    <dgm:pt modelId="{02A1F7AC-00BF-4BF1-AB6E-4B358EC371B7}" type="sibTrans" cxnId="{AA70A5BF-8993-49D7-9349-7FDF8B71FF1C}">
      <dgm:prSet/>
      <dgm:spPr/>
      <dgm:t>
        <a:bodyPr/>
        <a:lstStyle/>
        <a:p>
          <a:endParaRPr lang="es-MX"/>
        </a:p>
      </dgm:t>
    </dgm:pt>
    <dgm:pt modelId="{F298F9F5-BF50-4379-8E1F-48EA23375138}">
      <dgm:prSet custT="1"/>
      <dgm:spPr/>
      <dgm:t>
        <a:bodyPr/>
        <a:lstStyle/>
        <a:p>
          <a:pPr algn="r"/>
          <a:endParaRPr lang="es-MX" sz="1600" b="1" dirty="0"/>
        </a:p>
      </dgm:t>
    </dgm:pt>
    <dgm:pt modelId="{E8FB9859-56FC-4C87-9D56-DB3A0D91405B}" type="parTrans" cxnId="{7ACFC7A8-C68D-4DB6-8B15-AE4DBC9FA2EF}">
      <dgm:prSet/>
      <dgm:spPr/>
      <dgm:t>
        <a:bodyPr/>
        <a:lstStyle/>
        <a:p>
          <a:endParaRPr lang="es-MX"/>
        </a:p>
      </dgm:t>
    </dgm:pt>
    <dgm:pt modelId="{0BDF99E5-4C9E-4CB2-BDF6-2E4E14573C57}" type="sibTrans" cxnId="{7ACFC7A8-C68D-4DB6-8B15-AE4DBC9FA2EF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86CEDDFB-DD8C-4E2F-BB41-7DCEA4AC2BED}" type="pres">
      <dgm:prSet presAssocID="{1BEF9990-B27D-4EE3-A2CF-C1B6DD09914A}" presName="linNode" presStyleCnt="0"/>
      <dgm:spPr/>
    </dgm:pt>
    <dgm:pt modelId="{11C217CA-02C6-4958-AB89-E560A1ADAAA9}" type="pres">
      <dgm:prSet presAssocID="{1BEF9990-B27D-4EE3-A2CF-C1B6DD09914A}" presName="parentText" presStyleLbl="node1" presStyleIdx="0" presStyleCnt="1" custScaleX="88159" custScaleY="100491">
        <dgm:presLayoutVars>
          <dgm:chMax val="1"/>
          <dgm:bulletEnabled val="1"/>
        </dgm:presLayoutVars>
      </dgm:prSet>
      <dgm:spPr/>
    </dgm:pt>
    <dgm:pt modelId="{12B11E91-6E3A-4C74-92AB-2EF5000D2195}" type="pres">
      <dgm:prSet presAssocID="{1BEF9990-B27D-4EE3-A2CF-C1B6DD09914A}" presName="descendantText" presStyleLbl="alignAccFollowNode1" presStyleIdx="0" presStyleCnt="1" custScaleX="104131" custScaleY="125737" custLinFactNeighborX="86" custLinFactNeighborY="2270">
        <dgm:presLayoutVars>
          <dgm:bulletEnabled val="1"/>
        </dgm:presLayoutVars>
      </dgm:prSet>
      <dgm:spPr/>
    </dgm:pt>
  </dgm:ptLst>
  <dgm:cxnLst>
    <dgm:cxn modelId="{D269C201-CF2F-4A05-8831-8D1E922541FA}" srcId="{1BEF9990-B27D-4EE3-A2CF-C1B6DD09914A}" destId="{54E98D18-6D44-4D9B-87DA-6921706721B4}" srcOrd="6" destOrd="0" parTransId="{42626AA6-CDE6-4689-B08E-5080A35C6EB7}" sibTransId="{AABF3D01-177E-4589-A8DB-EF1A88ADB882}"/>
    <dgm:cxn modelId="{9B6B690B-5923-4FAA-A55B-9174A4C7AB1F}" type="presOf" srcId="{873ED5A0-A6BA-4D5D-8B64-5F72FB4177CF}" destId="{12B11E91-6E3A-4C74-92AB-2EF5000D2195}" srcOrd="0" destOrd="1" presId="urn:microsoft.com/office/officeart/2005/8/layout/vList5"/>
    <dgm:cxn modelId="{1543021F-859A-46B7-8708-341D17BF9C1D}" srcId="{1BEF9990-B27D-4EE3-A2CF-C1B6DD09914A}" destId="{214E5459-2B67-4F58-9EEC-FB139CD7022E}" srcOrd="0" destOrd="0" parTransId="{F69786BC-C37D-49A4-BC84-E68BE31FDC89}" sibTransId="{1206ABD2-AD0A-48CE-8BFB-F00CF00AC0C6}"/>
    <dgm:cxn modelId="{6A38EF2D-2C06-4682-9619-57CC73D0C022}" type="presOf" srcId="{4A3FCFE6-8B8F-4380-A184-A147723D023B}" destId="{12B11E91-6E3A-4C74-92AB-2EF5000D2195}" srcOrd="0" destOrd="4" presId="urn:microsoft.com/office/officeart/2005/8/layout/vList5"/>
    <dgm:cxn modelId="{D6F32537-C1A5-4EC4-B7ED-A343347D11FA}" type="presOf" srcId="{E126CC24-8CDD-45D7-8036-22A79A8865BE}" destId="{12B11E91-6E3A-4C74-92AB-2EF5000D2195}" srcOrd="0" destOrd="7" presId="urn:microsoft.com/office/officeart/2005/8/layout/vList5"/>
    <dgm:cxn modelId="{5A250F3C-F173-4C4F-BCA6-E63F55AFEB75}" srcId="{1BEF9990-B27D-4EE3-A2CF-C1B6DD09914A}" destId="{3DA38DD5-9FBF-4191-8C96-F20C25FB1C86}" srcOrd="2" destOrd="0" parTransId="{30E33AF2-F80B-4E97-A350-9FF82004BB93}" sibTransId="{B3A12345-4F9E-48CD-A813-B73CE1B61AA2}"/>
    <dgm:cxn modelId="{6FAC2B5C-B3E6-430C-A125-9A2203336AE5}" type="presOf" srcId="{33101571-D5D3-4E71-82A6-06BC0AC03D7F}" destId="{BD126E96-2938-4E30-BCD6-D7CF7E8AC33D}" srcOrd="0" destOrd="0" presId="urn:microsoft.com/office/officeart/2005/8/layout/vList5"/>
    <dgm:cxn modelId="{45BACB41-3EF5-477D-A453-00FA8D15A508}" srcId="{1BEF9990-B27D-4EE3-A2CF-C1B6DD09914A}" destId="{873ED5A0-A6BA-4D5D-8B64-5F72FB4177CF}" srcOrd="1" destOrd="0" parTransId="{434E42C3-4EB4-45C7-BD8D-61E15F0A2278}" sibTransId="{006745D5-2149-422F-987A-E8937C491EE1}"/>
    <dgm:cxn modelId="{922CF24D-57E7-439F-A3A9-8089CD5290DE}" type="presOf" srcId="{F298F9F5-BF50-4379-8E1F-48EA23375138}" destId="{12B11E91-6E3A-4C74-92AB-2EF5000D2195}" srcOrd="0" destOrd="3" presId="urn:microsoft.com/office/officeart/2005/8/layout/vList5"/>
    <dgm:cxn modelId="{00317572-8DC7-41F9-8DEB-B8CCF34597CD}" type="presOf" srcId="{1BEF9990-B27D-4EE3-A2CF-C1B6DD09914A}" destId="{11C217CA-02C6-4958-AB89-E560A1ADAAA9}" srcOrd="0" destOrd="0" presId="urn:microsoft.com/office/officeart/2005/8/layout/vList5"/>
    <dgm:cxn modelId="{ED876757-E822-41CC-A2F6-C4164E9AA53B}" type="presOf" srcId="{ECCCD506-9736-4B72-9C97-D45603F4ABC6}" destId="{12B11E91-6E3A-4C74-92AB-2EF5000D2195}" srcOrd="0" destOrd="8" presId="urn:microsoft.com/office/officeart/2005/8/layout/vList5"/>
    <dgm:cxn modelId="{7E5BD280-F058-4C4F-A37E-67C26805CF9B}" type="presOf" srcId="{43BCD5D8-B54F-4378-81A9-2E95DEC4F5DE}" destId="{12B11E91-6E3A-4C74-92AB-2EF5000D2195}" srcOrd="0" destOrd="5" presId="urn:microsoft.com/office/officeart/2005/8/layout/vList5"/>
    <dgm:cxn modelId="{8D5ABE87-86BC-49F6-B29E-9744508DE0C1}" srcId="{1BEF9990-B27D-4EE3-A2CF-C1B6DD09914A}" destId="{43BCD5D8-B54F-4378-81A9-2E95DEC4F5DE}" srcOrd="5" destOrd="0" parTransId="{00E44BF7-376A-4DAA-A70E-5AC23B69B3BA}" sibTransId="{C0249780-C1EE-48F2-A6EC-A5566A12A1C8}"/>
    <dgm:cxn modelId="{7ACFC7A8-C68D-4DB6-8B15-AE4DBC9FA2EF}" srcId="{1BEF9990-B27D-4EE3-A2CF-C1B6DD09914A}" destId="{F298F9F5-BF50-4379-8E1F-48EA23375138}" srcOrd="3" destOrd="0" parTransId="{E8FB9859-56FC-4C87-9D56-DB3A0D91405B}" sibTransId="{0BDF99E5-4C9E-4CB2-BDF6-2E4E14573C57}"/>
    <dgm:cxn modelId="{83D01FB9-17DA-47BF-BE7D-25615ACF11BD}" type="presOf" srcId="{3DA38DD5-9FBF-4191-8C96-F20C25FB1C86}" destId="{12B11E91-6E3A-4C74-92AB-2EF5000D2195}" srcOrd="0" destOrd="2" presId="urn:microsoft.com/office/officeart/2005/8/layout/vList5"/>
    <dgm:cxn modelId="{AA70A5BF-8993-49D7-9349-7FDF8B71FF1C}" srcId="{1BEF9990-B27D-4EE3-A2CF-C1B6DD09914A}" destId="{4A3FCFE6-8B8F-4380-A184-A147723D023B}" srcOrd="4" destOrd="0" parTransId="{8B9ACE23-928D-43CF-9D46-870125DEEF7E}" sibTransId="{02A1F7AC-00BF-4BF1-AB6E-4B358EC371B7}"/>
    <dgm:cxn modelId="{2CE0A9C6-5E9E-4B50-B2F1-08E493B1F7F4}" srcId="{33101571-D5D3-4E71-82A6-06BC0AC03D7F}" destId="{1BEF9990-B27D-4EE3-A2CF-C1B6DD09914A}" srcOrd="0" destOrd="0" parTransId="{3ADB687C-AA4B-4F66-AC97-B61AD9686B23}" sibTransId="{0879D978-6BFD-4A87-BE38-99B523F976A8}"/>
    <dgm:cxn modelId="{3918A2DB-30B3-4C59-9C37-494BDBA9F821}" srcId="{1BEF9990-B27D-4EE3-A2CF-C1B6DD09914A}" destId="{E126CC24-8CDD-45D7-8036-22A79A8865BE}" srcOrd="7" destOrd="0" parTransId="{827FA272-D138-4594-9810-76F7C79AE1B7}" sibTransId="{76282D5A-57D1-4873-A91F-9DB3EA4DE278}"/>
    <dgm:cxn modelId="{547AC0F1-1498-42A8-ABC6-17A589F0C79D}" type="presOf" srcId="{54E98D18-6D44-4D9B-87DA-6921706721B4}" destId="{12B11E91-6E3A-4C74-92AB-2EF5000D2195}" srcOrd="0" destOrd="6" presId="urn:microsoft.com/office/officeart/2005/8/layout/vList5"/>
    <dgm:cxn modelId="{B79BB7F9-9353-452A-B0EC-00322D972A8C}" type="presOf" srcId="{214E5459-2B67-4F58-9EEC-FB139CD7022E}" destId="{12B11E91-6E3A-4C74-92AB-2EF5000D2195}" srcOrd="0" destOrd="0" presId="urn:microsoft.com/office/officeart/2005/8/layout/vList5"/>
    <dgm:cxn modelId="{4AC7E5FF-CED1-4CAE-AA19-DB62E8BEEE80}" srcId="{1BEF9990-B27D-4EE3-A2CF-C1B6DD09914A}" destId="{ECCCD506-9736-4B72-9C97-D45603F4ABC6}" srcOrd="8" destOrd="0" parTransId="{807B5AD6-84BB-4A94-AC1E-62843286BAE3}" sibTransId="{6E80E739-5E34-4307-B314-973BC59BAD7D}"/>
    <dgm:cxn modelId="{A208F723-DF35-4CF4-A895-2ED278115A06}" type="presParOf" srcId="{BD126E96-2938-4E30-BCD6-D7CF7E8AC33D}" destId="{86CEDDFB-DD8C-4E2F-BB41-7DCEA4AC2BED}" srcOrd="0" destOrd="0" presId="urn:microsoft.com/office/officeart/2005/8/layout/vList5"/>
    <dgm:cxn modelId="{942B1FDB-51F7-49F3-A3B2-BABDE0DC9445}" type="presParOf" srcId="{86CEDDFB-DD8C-4E2F-BB41-7DCEA4AC2BED}" destId="{11C217CA-02C6-4958-AB89-E560A1ADAAA9}" srcOrd="0" destOrd="0" presId="urn:microsoft.com/office/officeart/2005/8/layout/vList5"/>
    <dgm:cxn modelId="{D0379BBD-8B22-4706-8A41-2B45C719968B}" type="presParOf" srcId="{86CEDDFB-DD8C-4E2F-BB41-7DCEA4AC2BED}" destId="{12B11E91-6E3A-4C74-92AB-2EF5000D219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E126CC24-8CDD-45D7-8036-22A79A8865BE}">
      <dgm:prSet phldrT="[Texto]" custT="1"/>
      <dgm:spPr/>
      <dgm:t>
        <a:bodyPr/>
        <a:lstStyle/>
        <a:p>
          <a:pPr algn="r"/>
          <a:r>
            <a:rPr lang="es-MX" sz="1600" b="1" dirty="0"/>
            <a:t>$25,000.00 más IVA</a:t>
          </a:r>
        </a:p>
      </dgm:t>
    </dgm:pt>
    <dgm:pt modelId="{827FA272-D138-4594-9810-76F7C79AE1B7}" type="parTrans" cxnId="{3918A2DB-30B3-4C59-9C37-494BDBA9F821}">
      <dgm:prSet/>
      <dgm:spPr/>
      <dgm:t>
        <a:bodyPr/>
        <a:lstStyle/>
        <a:p>
          <a:endParaRPr lang="es-MX"/>
        </a:p>
      </dgm:t>
    </dgm:pt>
    <dgm:pt modelId="{76282D5A-57D1-4873-A91F-9DB3EA4DE278}" type="sibTrans" cxnId="{3918A2DB-30B3-4C59-9C37-494BDBA9F821}">
      <dgm:prSet/>
      <dgm:spPr/>
      <dgm:t>
        <a:bodyPr/>
        <a:lstStyle/>
        <a:p>
          <a:endParaRPr lang="es-MX"/>
        </a:p>
      </dgm:t>
    </dgm:pt>
    <dgm:pt modelId="{214E5459-2B67-4F58-9EEC-FB139CD7022E}">
      <dgm:prSet phldrT="[Texto]" custT="1"/>
      <dgm:spPr/>
      <dgm:t>
        <a:bodyPr/>
        <a:lstStyle/>
        <a:p>
          <a:pPr algn="l"/>
          <a:endParaRPr lang="es-MX" sz="1350" dirty="0"/>
        </a:p>
      </dgm:t>
    </dgm:pt>
    <dgm:pt modelId="{F69786BC-C37D-49A4-BC84-E68BE31FDC89}" type="parTrans" cxnId="{1543021F-859A-46B7-8708-341D17BF9C1D}">
      <dgm:prSet/>
      <dgm:spPr/>
      <dgm:t>
        <a:bodyPr/>
        <a:lstStyle/>
        <a:p>
          <a:endParaRPr lang="es-MX"/>
        </a:p>
      </dgm:t>
    </dgm:pt>
    <dgm:pt modelId="{1206ABD2-AD0A-48CE-8BFB-F00CF00AC0C6}" type="sibTrans" cxnId="{1543021F-859A-46B7-8708-341D17BF9C1D}">
      <dgm:prSet/>
      <dgm:spPr/>
      <dgm:t>
        <a:bodyPr/>
        <a:lstStyle/>
        <a:p>
          <a:endParaRPr lang="es-MX"/>
        </a:p>
      </dgm:t>
    </dgm:pt>
    <dgm:pt modelId="{1BEF9990-B27D-4EE3-A2CF-C1B6DD09914A}">
      <dgm:prSet phldrT="[Texto]" custT="1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r>
            <a:rPr lang="es-MX" sz="3500" dirty="0"/>
            <a:t>Transmisión index TV</a:t>
          </a:r>
        </a:p>
        <a:p>
          <a:r>
            <a:rPr lang="es-MX" sz="1600" dirty="0"/>
            <a:t>Evento Virtual</a:t>
          </a:r>
        </a:p>
      </dgm:t>
    </dgm:pt>
    <dgm:pt modelId="{0879D978-6BFD-4A87-BE38-99B523F976A8}" type="sibTrans" cxnId="{2CE0A9C6-5E9E-4B50-B2F1-08E493B1F7F4}">
      <dgm:prSet/>
      <dgm:spPr/>
      <dgm:t>
        <a:bodyPr/>
        <a:lstStyle/>
        <a:p>
          <a:endParaRPr lang="es-MX"/>
        </a:p>
      </dgm:t>
    </dgm:pt>
    <dgm:pt modelId="{3ADB687C-AA4B-4F66-AC97-B61AD9686B23}" type="parTrans" cxnId="{2CE0A9C6-5E9E-4B50-B2F1-08E493B1F7F4}">
      <dgm:prSet/>
      <dgm:spPr/>
      <dgm:t>
        <a:bodyPr/>
        <a:lstStyle/>
        <a:p>
          <a:endParaRPr lang="es-MX"/>
        </a:p>
      </dgm:t>
    </dgm:pt>
    <dgm:pt modelId="{F9E87E66-B418-4D2A-BB9F-A27B7ADDA329}">
      <dgm:prSet phldrT="[Texto]" custT="1"/>
      <dgm:spPr/>
      <dgm:t>
        <a:bodyPr/>
        <a:lstStyle/>
        <a:p>
          <a:pPr algn="l"/>
          <a:r>
            <a:rPr lang="es-MX" sz="1600" dirty="0"/>
            <a:t>Presencia de marca en </a:t>
          </a:r>
          <a:r>
            <a:rPr lang="es-MX" sz="1600" dirty="0" err="1"/>
            <a:t>flyer</a:t>
          </a:r>
          <a:r>
            <a:rPr lang="es-MX" sz="1600" dirty="0"/>
            <a:t> de promoción del </a:t>
          </a:r>
          <a:r>
            <a:rPr lang="es-MX" sz="1600" dirty="0" err="1"/>
            <a:t>webinar</a:t>
          </a:r>
          <a:r>
            <a:rPr lang="es-MX" sz="1600" dirty="0"/>
            <a:t> y difusión por comunicación index a nivel nacional.</a:t>
          </a:r>
        </a:p>
      </dgm:t>
    </dgm:pt>
    <dgm:pt modelId="{1DBA503B-A380-4471-8EEC-969B0CFF4258}" type="parTrans" cxnId="{8D128778-8D7F-4C7B-85EF-E2117E04745D}">
      <dgm:prSet/>
      <dgm:spPr/>
      <dgm:t>
        <a:bodyPr/>
        <a:lstStyle/>
        <a:p>
          <a:endParaRPr lang="es-MX"/>
        </a:p>
      </dgm:t>
    </dgm:pt>
    <dgm:pt modelId="{A27CBA08-5CAF-48DF-AA9D-E345DCDB1B40}" type="sibTrans" cxnId="{8D128778-8D7F-4C7B-85EF-E2117E04745D}">
      <dgm:prSet/>
      <dgm:spPr/>
      <dgm:t>
        <a:bodyPr/>
        <a:lstStyle/>
        <a:p>
          <a:endParaRPr lang="es-MX"/>
        </a:p>
      </dgm:t>
    </dgm:pt>
    <dgm:pt modelId="{FEE78A49-67F8-4F3D-8A76-1945C5ECAC80}">
      <dgm:prSet phldrT="[Texto]" custT="1"/>
      <dgm:spPr/>
      <dgm:t>
        <a:bodyPr/>
        <a:lstStyle/>
        <a:p>
          <a:pPr algn="l"/>
          <a:r>
            <a:rPr lang="es-MX" sz="1600" dirty="0"/>
            <a:t>Presencia de marca en sitio web index durante 1 mes.</a:t>
          </a:r>
        </a:p>
      </dgm:t>
    </dgm:pt>
    <dgm:pt modelId="{96EB117A-FD88-42CF-831A-70B5A1A1B826}" type="parTrans" cxnId="{0EE31233-7E75-4705-9143-76CD5F482D60}">
      <dgm:prSet/>
      <dgm:spPr/>
      <dgm:t>
        <a:bodyPr/>
        <a:lstStyle/>
        <a:p>
          <a:endParaRPr lang="es-MX"/>
        </a:p>
      </dgm:t>
    </dgm:pt>
    <dgm:pt modelId="{FCF9FDDE-3977-481D-A4D9-E0A339DE23CF}" type="sibTrans" cxnId="{0EE31233-7E75-4705-9143-76CD5F482D60}">
      <dgm:prSet/>
      <dgm:spPr/>
      <dgm:t>
        <a:bodyPr/>
        <a:lstStyle/>
        <a:p>
          <a:endParaRPr lang="es-MX"/>
        </a:p>
      </dgm:t>
    </dgm:pt>
    <dgm:pt modelId="{83BFB58F-E2A6-4C1F-AB6C-CE1ABBD15626}">
      <dgm:prSet phldrT="[Texto]" custT="1"/>
      <dgm:spPr/>
      <dgm:t>
        <a:bodyPr/>
        <a:lstStyle/>
        <a:p>
          <a:pPr algn="l"/>
          <a:r>
            <a:rPr lang="es-MX" sz="1600" dirty="0"/>
            <a:t>15% de descuento en cualquier evento de index Nacional.</a:t>
          </a:r>
        </a:p>
      </dgm:t>
    </dgm:pt>
    <dgm:pt modelId="{03654C88-3B88-4C51-BD68-F0B49AE17E44}" type="parTrans" cxnId="{8F27A9F1-F7E1-4CE4-9BEF-560FD11A1243}">
      <dgm:prSet/>
      <dgm:spPr/>
      <dgm:t>
        <a:bodyPr/>
        <a:lstStyle/>
        <a:p>
          <a:endParaRPr lang="es-MX"/>
        </a:p>
      </dgm:t>
    </dgm:pt>
    <dgm:pt modelId="{45D756CE-C74D-45EE-99E8-F5CBE34C0F85}" type="sibTrans" cxnId="{8F27A9F1-F7E1-4CE4-9BEF-560FD11A1243}">
      <dgm:prSet/>
      <dgm:spPr/>
      <dgm:t>
        <a:bodyPr/>
        <a:lstStyle/>
        <a:p>
          <a:endParaRPr lang="es-MX"/>
        </a:p>
      </dgm:t>
    </dgm:pt>
    <dgm:pt modelId="{A90304B9-D08E-44C6-9D65-9634DCC5D3EB}">
      <dgm:prSet custT="1"/>
      <dgm:spPr/>
      <dgm:t>
        <a:bodyPr/>
        <a:lstStyle/>
        <a:p>
          <a:pPr algn="ctr"/>
          <a:r>
            <a:rPr lang="es-MX" sz="1600" b="1" dirty="0"/>
            <a:t>TODAS LAS ANTERIOS +</a:t>
          </a:r>
        </a:p>
      </dgm:t>
    </dgm:pt>
    <dgm:pt modelId="{E9049BC8-5254-4CB3-8EEC-51F900DF6EF1}" type="parTrans" cxnId="{5E37B841-8594-4153-93EA-11049605CB29}">
      <dgm:prSet/>
      <dgm:spPr/>
      <dgm:t>
        <a:bodyPr/>
        <a:lstStyle/>
        <a:p>
          <a:endParaRPr lang="es-MX"/>
        </a:p>
      </dgm:t>
    </dgm:pt>
    <dgm:pt modelId="{C28B04C7-EFA6-4B63-8B5B-A3140140E751}" type="sibTrans" cxnId="{5E37B841-8594-4153-93EA-11049605CB29}">
      <dgm:prSet/>
      <dgm:spPr/>
      <dgm:t>
        <a:bodyPr/>
        <a:lstStyle/>
        <a:p>
          <a:endParaRPr lang="es-MX"/>
        </a:p>
      </dgm:t>
    </dgm:pt>
    <dgm:pt modelId="{F2C3FCD5-C7B4-40E5-9B23-D3FD79D9D274}">
      <dgm:prSet custT="1"/>
      <dgm:spPr/>
      <dgm:t>
        <a:bodyPr/>
        <a:lstStyle/>
        <a:p>
          <a:pPr algn="ctr"/>
          <a:endParaRPr lang="es-MX" sz="1600" b="1" dirty="0"/>
        </a:p>
      </dgm:t>
    </dgm:pt>
    <dgm:pt modelId="{C41CBFBB-8E67-449C-A4C5-0EC41B8726AE}" type="parTrans" cxnId="{3AE5FD64-7FDF-4603-8B7C-3CC11E3865AB}">
      <dgm:prSet/>
      <dgm:spPr/>
      <dgm:t>
        <a:bodyPr/>
        <a:lstStyle/>
        <a:p>
          <a:endParaRPr lang="es-MX"/>
        </a:p>
      </dgm:t>
    </dgm:pt>
    <dgm:pt modelId="{5FDC8735-B4AE-4385-8A32-D49607EBA8E5}" type="sibTrans" cxnId="{3AE5FD64-7FDF-4603-8B7C-3CC11E3865AB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86CEDDFB-DD8C-4E2F-BB41-7DCEA4AC2BED}" type="pres">
      <dgm:prSet presAssocID="{1BEF9990-B27D-4EE3-A2CF-C1B6DD09914A}" presName="linNode" presStyleCnt="0"/>
      <dgm:spPr/>
    </dgm:pt>
    <dgm:pt modelId="{11C217CA-02C6-4958-AB89-E560A1ADAAA9}" type="pres">
      <dgm:prSet presAssocID="{1BEF9990-B27D-4EE3-A2CF-C1B6DD09914A}" presName="parentText" presStyleLbl="node1" presStyleIdx="0" presStyleCnt="1" custScaleX="95713" custScaleY="100491">
        <dgm:presLayoutVars>
          <dgm:chMax val="1"/>
          <dgm:bulletEnabled val="1"/>
        </dgm:presLayoutVars>
      </dgm:prSet>
      <dgm:spPr/>
    </dgm:pt>
    <dgm:pt modelId="{12B11E91-6E3A-4C74-92AB-2EF5000D2195}" type="pres">
      <dgm:prSet presAssocID="{1BEF9990-B27D-4EE3-A2CF-C1B6DD09914A}" presName="descendantText" presStyleLbl="alignAccFollowNode1" presStyleIdx="0" presStyleCnt="1" custScaleY="125595" custLinFactNeighborX="86" custLinFactNeighborY="-2357">
        <dgm:presLayoutVars>
          <dgm:bulletEnabled val="1"/>
        </dgm:presLayoutVars>
      </dgm:prSet>
      <dgm:spPr/>
    </dgm:pt>
  </dgm:ptLst>
  <dgm:cxnLst>
    <dgm:cxn modelId="{362D1000-6D96-4831-A1FC-F50D96E8557D}" type="presOf" srcId="{E126CC24-8CDD-45D7-8036-22A79A8865BE}" destId="{12B11E91-6E3A-4C74-92AB-2EF5000D2195}" srcOrd="0" destOrd="6" presId="urn:microsoft.com/office/officeart/2005/8/layout/vList5"/>
    <dgm:cxn modelId="{7C1DC40F-273C-407F-95B7-590C83B6CF18}" type="presOf" srcId="{214E5459-2B67-4F58-9EEC-FB139CD7022E}" destId="{12B11E91-6E3A-4C74-92AB-2EF5000D2195}" srcOrd="0" destOrd="0" presId="urn:microsoft.com/office/officeart/2005/8/layout/vList5"/>
    <dgm:cxn modelId="{E5015410-1FBB-4424-A7A4-896C46C8A833}" type="presOf" srcId="{F9E87E66-B418-4D2A-BB9F-A27B7ADDA329}" destId="{12B11E91-6E3A-4C74-92AB-2EF5000D2195}" srcOrd="0" destOrd="3" presId="urn:microsoft.com/office/officeart/2005/8/layout/vList5"/>
    <dgm:cxn modelId="{1543021F-859A-46B7-8708-341D17BF9C1D}" srcId="{1BEF9990-B27D-4EE3-A2CF-C1B6DD09914A}" destId="{214E5459-2B67-4F58-9EEC-FB139CD7022E}" srcOrd="0" destOrd="0" parTransId="{F69786BC-C37D-49A4-BC84-E68BE31FDC89}" sibTransId="{1206ABD2-AD0A-48CE-8BFB-F00CF00AC0C6}"/>
    <dgm:cxn modelId="{0EE31233-7E75-4705-9143-76CD5F482D60}" srcId="{1BEF9990-B27D-4EE3-A2CF-C1B6DD09914A}" destId="{FEE78A49-67F8-4F3D-8A76-1945C5ECAC80}" srcOrd="4" destOrd="0" parTransId="{96EB117A-FD88-42CF-831A-70B5A1A1B826}" sibTransId="{FCF9FDDE-3977-481D-A4D9-E0A339DE23CF}"/>
    <dgm:cxn modelId="{B5096134-8ECB-4010-9C69-051A6A89DD68}" type="presOf" srcId="{33101571-D5D3-4E71-82A6-06BC0AC03D7F}" destId="{BD126E96-2938-4E30-BCD6-D7CF7E8AC33D}" srcOrd="0" destOrd="0" presId="urn:microsoft.com/office/officeart/2005/8/layout/vList5"/>
    <dgm:cxn modelId="{B5C34240-727C-41E8-91B9-BCFAF47F6B7D}" type="presOf" srcId="{F2C3FCD5-C7B4-40E5-9B23-D3FD79D9D274}" destId="{12B11E91-6E3A-4C74-92AB-2EF5000D2195}" srcOrd="0" destOrd="2" presId="urn:microsoft.com/office/officeart/2005/8/layout/vList5"/>
    <dgm:cxn modelId="{5E37B841-8594-4153-93EA-11049605CB29}" srcId="{1BEF9990-B27D-4EE3-A2CF-C1B6DD09914A}" destId="{A90304B9-D08E-44C6-9D65-9634DCC5D3EB}" srcOrd="1" destOrd="0" parTransId="{E9049BC8-5254-4CB3-8EEC-51F900DF6EF1}" sibTransId="{C28B04C7-EFA6-4B63-8B5B-A3140140E751}"/>
    <dgm:cxn modelId="{3AE5FD64-7FDF-4603-8B7C-3CC11E3865AB}" srcId="{1BEF9990-B27D-4EE3-A2CF-C1B6DD09914A}" destId="{F2C3FCD5-C7B4-40E5-9B23-D3FD79D9D274}" srcOrd="2" destOrd="0" parTransId="{C41CBFBB-8E67-449C-A4C5-0EC41B8726AE}" sibTransId="{5FDC8735-B4AE-4385-8A32-D49607EBA8E5}"/>
    <dgm:cxn modelId="{64D3B14C-5EA3-46C0-86C6-D800E36CD6CF}" type="presOf" srcId="{A90304B9-D08E-44C6-9D65-9634DCC5D3EB}" destId="{12B11E91-6E3A-4C74-92AB-2EF5000D2195}" srcOrd="0" destOrd="1" presId="urn:microsoft.com/office/officeart/2005/8/layout/vList5"/>
    <dgm:cxn modelId="{DEFF8650-7A7C-46EF-B500-D529AE36932E}" type="presOf" srcId="{FEE78A49-67F8-4F3D-8A76-1945C5ECAC80}" destId="{12B11E91-6E3A-4C74-92AB-2EF5000D2195}" srcOrd="0" destOrd="4" presId="urn:microsoft.com/office/officeart/2005/8/layout/vList5"/>
    <dgm:cxn modelId="{AB604576-5F76-40CA-B0F3-035868A65CB0}" type="presOf" srcId="{83BFB58F-E2A6-4C1F-AB6C-CE1ABBD15626}" destId="{12B11E91-6E3A-4C74-92AB-2EF5000D2195}" srcOrd="0" destOrd="5" presId="urn:microsoft.com/office/officeart/2005/8/layout/vList5"/>
    <dgm:cxn modelId="{8D128778-8D7F-4C7B-85EF-E2117E04745D}" srcId="{1BEF9990-B27D-4EE3-A2CF-C1B6DD09914A}" destId="{F9E87E66-B418-4D2A-BB9F-A27B7ADDA329}" srcOrd="3" destOrd="0" parTransId="{1DBA503B-A380-4471-8EEC-969B0CFF4258}" sibTransId="{A27CBA08-5CAF-48DF-AA9D-E345DCDB1B40}"/>
    <dgm:cxn modelId="{DEF6937A-81E8-4352-A721-66C6A9D971DB}" type="presOf" srcId="{1BEF9990-B27D-4EE3-A2CF-C1B6DD09914A}" destId="{11C217CA-02C6-4958-AB89-E560A1ADAAA9}" srcOrd="0" destOrd="0" presId="urn:microsoft.com/office/officeart/2005/8/layout/vList5"/>
    <dgm:cxn modelId="{2CE0A9C6-5E9E-4B50-B2F1-08E493B1F7F4}" srcId="{33101571-D5D3-4E71-82A6-06BC0AC03D7F}" destId="{1BEF9990-B27D-4EE3-A2CF-C1B6DD09914A}" srcOrd="0" destOrd="0" parTransId="{3ADB687C-AA4B-4F66-AC97-B61AD9686B23}" sibTransId="{0879D978-6BFD-4A87-BE38-99B523F976A8}"/>
    <dgm:cxn modelId="{3918A2DB-30B3-4C59-9C37-494BDBA9F821}" srcId="{1BEF9990-B27D-4EE3-A2CF-C1B6DD09914A}" destId="{E126CC24-8CDD-45D7-8036-22A79A8865BE}" srcOrd="6" destOrd="0" parTransId="{827FA272-D138-4594-9810-76F7C79AE1B7}" sibTransId="{76282D5A-57D1-4873-A91F-9DB3EA4DE278}"/>
    <dgm:cxn modelId="{8F27A9F1-F7E1-4CE4-9BEF-560FD11A1243}" srcId="{1BEF9990-B27D-4EE3-A2CF-C1B6DD09914A}" destId="{83BFB58F-E2A6-4C1F-AB6C-CE1ABBD15626}" srcOrd="5" destOrd="0" parTransId="{03654C88-3B88-4C51-BD68-F0B49AE17E44}" sibTransId="{45D756CE-C74D-45EE-99E8-F5CBE34C0F85}"/>
    <dgm:cxn modelId="{02C1C058-69D2-4856-A50F-150367448A81}" type="presParOf" srcId="{BD126E96-2938-4E30-BCD6-D7CF7E8AC33D}" destId="{86CEDDFB-DD8C-4E2F-BB41-7DCEA4AC2BED}" srcOrd="0" destOrd="0" presId="urn:microsoft.com/office/officeart/2005/8/layout/vList5"/>
    <dgm:cxn modelId="{0E7067A8-AAC3-4019-A089-42DC6D49D53E}" type="presParOf" srcId="{86CEDDFB-DD8C-4E2F-BB41-7DCEA4AC2BED}" destId="{11C217CA-02C6-4958-AB89-E560A1ADAAA9}" srcOrd="0" destOrd="0" presId="urn:microsoft.com/office/officeart/2005/8/layout/vList5"/>
    <dgm:cxn modelId="{A7F822D5-963B-4F04-9B3E-8F9FF1623853}" type="presParOf" srcId="{86CEDDFB-DD8C-4E2F-BB41-7DCEA4AC2BED}" destId="{12B11E91-6E3A-4C74-92AB-2EF5000D219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01571-D5D3-4E71-82A6-06BC0AC03D7F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163BBA33-021B-4419-A0E8-CC51B4ED99D9}">
      <dgm:prSet phldrT="[Texto]" custT="1"/>
      <dgm:spPr/>
      <dgm:t>
        <a:bodyPr/>
        <a:lstStyle/>
        <a:p>
          <a:pPr algn="l"/>
          <a:r>
            <a:rPr lang="es-MX" sz="1600" dirty="0"/>
            <a:t>Presencia de marca en pagina de registro durante lo que dure promoción (logo con link a pagina del patrocinador).</a:t>
          </a:r>
        </a:p>
      </dgm:t>
    </dgm:pt>
    <dgm:pt modelId="{C01053C3-9644-4179-A120-0ADCE3109AB8}" type="parTrans" cxnId="{9C3F8FB5-08B2-44DB-A6C4-96E1B055A00E}">
      <dgm:prSet/>
      <dgm:spPr/>
      <dgm:t>
        <a:bodyPr/>
        <a:lstStyle/>
        <a:p>
          <a:endParaRPr lang="es-MX"/>
        </a:p>
      </dgm:t>
    </dgm:pt>
    <dgm:pt modelId="{E98C9570-96F9-49F7-ABAA-F0EB1EF4A21A}" type="sibTrans" cxnId="{9C3F8FB5-08B2-44DB-A6C4-96E1B055A00E}">
      <dgm:prSet/>
      <dgm:spPr/>
      <dgm:t>
        <a:bodyPr/>
        <a:lstStyle/>
        <a:p>
          <a:endParaRPr lang="es-MX"/>
        </a:p>
      </dgm:t>
    </dgm:pt>
    <dgm:pt modelId="{E126CC24-8CDD-45D7-8036-22A79A8865BE}">
      <dgm:prSet phldrT="[Texto]" custT="1"/>
      <dgm:spPr/>
      <dgm:t>
        <a:bodyPr/>
        <a:lstStyle/>
        <a:p>
          <a:pPr algn="r"/>
          <a:r>
            <a:rPr lang="es-MX" sz="1600" b="1" dirty="0"/>
            <a:t>$15,000.00 más IVA</a:t>
          </a:r>
        </a:p>
      </dgm:t>
    </dgm:pt>
    <dgm:pt modelId="{827FA272-D138-4594-9810-76F7C79AE1B7}" type="parTrans" cxnId="{3918A2DB-30B3-4C59-9C37-494BDBA9F821}">
      <dgm:prSet/>
      <dgm:spPr/>
      <dgm:t>
        <a:bodyPr/>
        <a:lstStyle/>
        <a:p>
          <a:endParaRPr lang="es-MX"/>
        </a:p>
      </dgm:t>
    </dgm:pt>
    <dgm:pt modelId="{76282D5A-57D1-4873-A91F-9DB3EA4DE278}" type="sibTrans" cxnId="{3918A2DB-30B3-4C59-9C37-494BDBA9F821}">
      <dgm:prSet/>
      <dgm:spPr/>
      <dgm:t>
        <a:bodyPr/>
        <a:lstStyle/>
        <a:p>
          <a:endParaRPr lang="es-MX"/>
        </a:p>
      </dgm:t>
    </dgm:pt>
    <dgm:pt modelId="{214E5459-2B67-4F58-9EEC-FB139CD7022E}">
      <dgm:prSet phldrT="[Texto]" custT="1"/>
      <dgm:spPr/>
      <dgm:t>
        <a:bodyPr/>
        <a:lstStyle/>
        <a:p>
          <a:pPr algn="l"/>
          <a:endParaRPr lang="es-MX" sz="1350" dirty="0"/>
        </a:p>
      </dgm:t>
    </dgm:pt>
    <dgm:pt modelId="{F69786BC-C37D-49A4-BC84-E68BE31FDC89}" type="parTrans" cxnId="{1543021F-859A-46B7-8708-341D17BF9C1D}">
      <dgm:prSet/>
      <dgm:spPr/>
      <dgm:t>
        <a:bodyPr/>
        <a:lstStyle/>
        <a:p>
          <a:endParaRPr lang="es-MX"/>
        </a:p>
      </dgm:t>
    </dgm:pt>
    <dgm:pt modelId="{1206ABD2-AD0A-48CE-8BFB-F00CF00AC0C6}" type="sibTrans" cxnId="{1543021F-859A-46B7-8708-341D17BF9C1D}">
      <dgm:prSet/>
      <dgm:spPr/>
      <dgm:t>
        <a:bodyPr/>
        <a:lstStyle/>
        <a:p>
          <a:endParaRPr lang="es-MX"/>
        </a:p>
      </dgm:t>
    </dgm:pt>
    <dgm:pt modelId="{1BEF9990-B27D-4EE3-A2CF-C1B6DD09914A}">
      <dgm:prSet phldrT="[Texto]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r>
            <a:rPr lang="es-MX" dirty="0"/>
            <a:t>Encuentro de Negocios Virtual b2B</a:t>
          </a:r>
        </a:p>
      </dgm:t>
    </dgm:pt>
    <dgm:pt modelId="{0879D978-6BFD-4A87-BE38-99B523F976A8}" type="sibTrans" cxnId="{2CE0A9C6-5E9E-4B50-B2F1-08E493B1F7F4}">
      <dgm:prSet/>
      <dgm:spPr/>
      <dgm:t>
        <a:bodyPr/>
        <a:lstStyle/>
        <a:p>
          <a:endParaRPr lang="es-MX"/>
        </a:p>
      </dgm:t>
    </dgm:pt>
    <dgm:pt modelId="{3ADB687C-AA4B-4F66-AC97-B61AD9686B23}" type="parTrans" cxnId="{2CE0A9C6-5E9E-4B50-B2F1-08E493B1F7F4}">
      <dgm:prSet/>
      <dgm:spPr/>
      <dgm:t>
        <a:bodyPr/>
        <a:lstStyle/>
        <a:p>
          <a:endParaRPr lang="es-MX"/>
        </a:p>
      </dgm:t>
    </dgm:pt>
    <dgm:pt modelId="{F9E87E66-B418-4D2A-BB9F-A27B7ADDA329}">
      <dgm:prSet phldrT="[Texto]" custT="1"/>
      <dgm:spPr/>
      <dgm:t>
        <a:bodyPr/>
        <a:lstStyle/>
        <a:p>
          <a:pPr algn="l"/>
          <a:r>
            <a:rPr lang="es-MX" sz="1600" dirty="0"/>
            <a:t>Presencia de marca en </a:t>
          </a:r>
          <a:r>
            <a:rPr lang="es-MX" sz="1600" dirty="0" err="1"/>
            <a:t>flyer</a:t>
          </a:r>
          <a:r>
            <a:rPr lang="es-MX" sz="1600" dirty="0"/>
            <a:t> de promoción del </a:t>
          </a:r>
          <a:r>
            <a:rPr lang="es-MX" sz="1600" dirty="0" err="1"/>
            <a:t>webinar</a:t>
          </a:r>
          <a:r>
            <a:rPr lang="es-MX" sz="1600" dirty="0"/>
            <a:t> y difusión por comunicación index a nivel nacional.</a:t>
          </a:r>
        </a:p>
      </dgm:t>
    </dgm:pt>
    <dgm:pt modelId="{1DBA503B-A380-4471-8EEC-969B0CFF4258}" type="parTrans" cxnId="{8D128778-8D7F-4C7B-85EF-E2117E04745D}">
      <dgm:prSet/>
      <dgm:spPr/>
      <dgm:t>
        <a:bodyPr/>
        <a:lstStyle/>
        <a:p>
          <a:endParaRPr lang="es-MX"/>
        </a:p>
      </dgm:t>
    </dgm:pt>
    <dgm:pt modelId="{A27CBA08-5CAF-48DF-AA9D-E345DCDB1B40}" type="sibTrans" cxnId="{8D128778-8D7F-4C7B-85EF-E2117E04745D}">
      <dgm:prSet/>
      <dgm:spPr/>
      <dgm:t>
        <a:bodyPr/>
        <a:lstStyle/>
        <a:p>
          <a:endParaRPr lang="es-MX"/>
        </a:p>
      </dgm:t>
    </dgm:pt>
    <dgm:pt modelId="{FEE78A49-67F8-4F3D-8A76-1945C5ECAC80}">
      <dgm:prSet phldrT="[Texto]" custT="1"/>
      <dgm:spPr/>
      <dgm:t>
        <a:bodyPr/>
        <a:lstStyle/>
        <a:p>
          <a:pPr algn="l"/>
          <a:r>
            <a:rPr lang="es-MX" sz="1600" dirty="0"/>
            <a:t>Presencia de marca en sitio web index Nacional durante 1 mes.</a:t>
          </a:r>
        </a:p>
      </dgm:t>
    </dgm:pt>
    <dgm:pt modelId="{96EB117A-FD88-42CF-831A-70B5A1A1B826}" type="parTrans" cxnId="{0EE31233-7E75-4705-9143-76CD5F482D60}">
      <dgm:prSet/>
      <dgm:spPr/>
      <dgm:t>
        <a:bodyPr/>
        <a:lstStyle/>
        <a:p>
          <a:endParaRPr lang="es-MX"/>
        </a:p>
      </dgm:t>
    </dgm:pt>
    <dgm:pt modelId="{FCF9FDDE-3977-481D-A4D9-E0A339DE23CF}" type="sibTrans" cxnId="{0EE31233-7E75-4705-9143-76CD5F482D60}">
      <dgm:prSet/>
      <dgm:spPr/>
      <dgm:t>
        <a:bodyPr/>
        <a:lstStyle/>
        <a:p>
          <a:endParaRPr lang="es-MX"/>
        </a:p>
      </dgm:t>
    </dgm:pt>
    <dgm:pt modelId="{83BFB58F-E2A6-4C1F-AB6C-CE1ABBD15626}">
      <dgm:prSet phldrT="[Texto]" custT="1"/>
      <dgm:spPr/>
      <dgm:t>
        <a:bodyPr/>
        <a:lstStyle/>
        <a:p>
          <a:pPr algn="l"/>
          <a:r>
            <a:rPr lang="es-MX" sz="1600" dirty="0"/>
            <a:t>10% de descuento en cualquier evento de index Nacional.</a:t>
          </a:r>
        </a:p>
      </dgm:t>
    </dgm:pt>
    <dgm:pt modelId="{03654C88-3B88-4C51-BD68-F0B49AE17E44}" type="parTrans" cxnId="{8F27A9F1-F7E1-4CE4-9BEF-560FD11A1243}">
      <dgm:prSet/>
      <dgm:spPr/>
      <dgm:t>
        <a:bodyPr/>
        <a:lstStyle/>
        <a:p>
          <a:endParaRPr lang="es-MX"/>
        </a:p>
      </dgm:t>
    </dgm:pt>
    <dgm:pt modelId="{45D756CE-C74D-45EE-99E8-F5CBE34C0F85}" type="sibTrans" cxnId="{8F27A9F1-F7E1-4CE4-9BEF-560FD11A1243}">
      <dgm:prSet/>
      <dgm:spPr/>
      <dgm:t>
        <a:bodyPr/>
        <a:lstStyle/>
        <a:p>
          <a:endParaRPr lang="es-MX"/>
        </a:p>
      </dgm:t>
    </dgm:pt>
    <dgm:pt modelId="{BD126E96-2938-4E30-BCD6-D7CF7E8AC33D}" type="pres">
      <dgm:prSet presAssocID="{33101571-D5D3-4E71-82A6-06BC0AC03D7F}" presName="Name0" presStyleCnt="0">
        <dgm:presLayoutVars>
          <dgm:dir/>
          <dgm:animLvl val="lvl"/>
          <dgm:resizeHandles val="exact"/>
        </dgm:presLayoutVars>
      </dgm:prSet>
      <dgm:spPr/>
    </dgm:pt>
    <dgm:pt modelId="{86CEDDFB-DD8C-4E2F-BB41-7DCEA4AC2BED}" type="pres">
      <dgm:prSet presAssocID="{1BEF9990-B27D-4EE3-A2CF-C1B6DD09914A}" presName="linNode" presStyleCnt="0"/>
      <dgm:spPr/>
    </dgm:pt>
    <dgm:pt modelId="{11C217CA-02C6-4958-AB89-E560A1ADAAA9}" type="pres">
      <dgm:prSet presAssocID="{1BEF9990-B27D-4EE3-A2CF-C1B6DD09914A}" presName="parentText" presStyleLbl="node1" presStyleIdx="0" presStyleCnt="1" custScaleX="95713" custScaleY="100491">
        <dgm:presLayoutVars>
          <dgm:chMax val="1"/>
          <dgm:bulletEnabled val="1"/>
        </dgm:presLayoutVars>
      </dgm:prSet>
      <dgm:spPr/>
    </dgm:pt>
    <dgm:pt modelId="{12B11E91-6E3A-4C74-92AB-2EF5000D2195}" type="pres">
      <dgm:prSet presAssocID="{1BEF9990-B27D-4EE3-A2CF-C1B6DD09914A}" presName="descendantText" presStyleLbl="alignAccFollowNode1" presStyleIdx="0" presStyleCnt="1" custScaleY="125595" custLinFactNeighborX="86" custLinFactNeighborY="-2357">
        <dgm:presLayoutVars>
          <dgm:bulletEnabled val="1"/>
        </dgm:presLayoutVars>
      </dgm:prSet>
      <dgm:spPr/>
    </dgm:pt>
  </dgm:ptLst>
  <dgm:cxnLst>
    <dgm:cxn modelId="{362D1000-6D96-4831-A1FC-F50D96E8557D}" type="presOf" srcId="{E126CC24-8CDD-45D7-8036-22A79A8865BE}" destId="{12B11E91-6E3A-4C74-92AB-2EF5000D2195}" srcOrd="0" destOrd="5" presId="urn:microsoft.com/office/officeart/2005/8/layout/vList5"/>
    <dgm:cxn modelId="{7C1DC40F-273C-407F-95B7-590C83B6CF18}" type="presOf" srcId="{214E5459-2B67-4F58-9EEC-FB139CD7022E}" destId="{12B11E91-6E3A-4C74-92AB-2EF5000D2195}" srcOrd="0" destOrd="0" presId="urn:microsoft.com/office/officeart/2005/8/layout/vList5"/>
    <dgm:cxn modelId="{E5015410-1FBB-4424-A7A4-896C46C8A833}" type="presOf" srcId="{F9E87E66-B418-4D2A-BB9F-A27B7ADDA329}" destId="{12B11E91-6E3A-4C74-92AB-2EF5000D2195}" srcOrd="0" destOrd="2" presId="urn:microsoft.com/office/officeart/2005/8/layout/vList5"/>
    <dgm:cxn modelId="{1543021F-859A-46B7-8708-341D17BF9C1D}" srcId="{1BEF9990-B27D-4EE3-A2CF-C1B6DD09914A}" destId="{214E5459-2B67-4F58-9EEC-FB139CD7022E}" srcOrd="0" destOrd="0" parTransId="{F69786BC-C37D-49A4-BC84-E68BE31FDC89}" sibTransId="{1206ABD2-AD0A-48CE-8BFB-F00CF00AC0C6}"/>
    <dgm:cxn modelId="{0EE31233-7E75-4705-9143-76CD5F482D60}" srcId="{1BEF9990-B27D-4EE3-A2CF-C1B6DD09914A}" destId="{FEE78A49-67F8-4F3D-8A76-1945C5ECAC80}" srcOrd="3" destOrd="0" parTransId="{96EB117A-FD88-42CF-831A-70B5A1A1B826}" sibTransId="{FCF9FDDE-3977-481D-A4D9-E0A339DE23CF}"/>
    <dgm:cxn modelId="{B5096134-8ECB-4010-9C69-051A6A89DD68}" type="presOf" srcId="{33101571-D5D3-4E71-82A6-06BC0AC03D7F}" destId="{BD126E96-2938-4E30-BCD6-D7CF7E8AC33D}" srcOrd="0" destOrd="0" presId="urn:microsoft.com/office/officeart/2005/8/layout/vList5"/>
    <dgm:cxn modelId="{DEFF8650-7A7C-46EF-B500-D529AE36932E}" type="presOf" srcId="{FEE78A49-67F8-4F3D-8A76-1945C5ECAC80}" destId="{12B11E91-6E3A-4C74-92AB-2EF5000D2195}" srcOrd="0" destOrd="3" presId="urn:microsoft.com/office/officeart/2005/8/layout/vList5"/>
    <dgm:cxn modelId="{AB604576-5F76-40CA-B0F3-035868A65CB0}" type="presOf" srcId="{83BFB58F-E2A6-4C1F-AB6C-CE1ABBD15626}" destId="{12B11E91-6E3A-4C74-92AB-2EF5000D2195}" srcOrd="0" destOrd="4" presId="urn:microsoft.com/office/officeart/2005/8/layout/vList5"/>
    <dgm:cxn modelId="{8D128778-8D7F-4C7B-85EF-E2117E04745D}" srcId="{1BEF9990-B27D-4EE3-A2CF-C1B6DD09914A}" destId="{F9E87E66-B418-4D2A-BB9F-A27B7ADDA329}" srcOrd="2" destOrd="0" parTransId="{1DBA503B-A380-4471-8EEC-969B0CFF4258}" sibTransId="{A27CBA08-5CAF-48DF-AA9D-E345DCDB1B40}"/>
    <dgm:cxn modelId="{DEF6937A-81E8-4352-A721-66C6A9D971DB}" type="presOf" srcId="{1BEF9990-B27D-4EE3-A2CF-C1B6DD09914A}" destId="{11C217CA-02C6-4958-AB89-E560A1ADAAA9}" srcOrd="0" destOrd="0" presId="urn:microsoft.com/office/officeart/2005/8/layout/vList5"/>
    <dgm:cxn modelId="{9C3F8FB5-08B2-44DB-A6C4-96E1B055A00E}" srcId="{1BEF9990-B27D-4EE3-A2CF-C1B6DD09914A}" destId="{163BBA33-021B-4419-A0E8-CC51B4ED99D9}" srcOrd="1" destOrd="0" parTransId="{C01053C3-9644-4179-A120-0ADCE3109AB8}" sibTransId="{E98C9570-96F9-49F7-ABAA-F0EB1EF4A21A}"/>
    <dgm:cxn modelId="{2CE0A9C6-5E9E-4B50-B2F1-08E493B1F7F4}" srcId="{33101571-D5D3-4E71-82A6-06BC0AC03D7F}" destId="{1BEF9990-B27D-4EE3-A2CF-C1B6DD09914A}" srcOrd="0" destOrd="0" parTransId="{3ADB687C-AA4B-4F66-AC97-B61AD9686B23}" sibTransId="{0879D978-6BFD-4A87-BE38-99B523F976A8}"/>
    <dgm:cxn modelId="{3918A2DB-30B3-4C59-9C37-494BDBA9F821}" srcId="{1BEF9990-B27D-4EE3-A2CF-C1B6DD09914A}" destId="{E126CC24-8CDD-45D7-8036-22A79A8865BE}" srcOrd="5" destOrd="0" parTransId="{827FA272-D138-4594-9810-76F7C79AE1B7}" sibTransId="{76282D5A-57D1-4873-A91F-9DB3EA4DE278}"/>
    <dgm:cxn modelId="{F94347E6-B4F5-428B-957E-DC5133413643}" type="presOf" srcId="{163BBA33-021B-4419-A0E8-CC51B4ED99D9}" destId="{12B11E91-6E3A-4C74-92AB-2EF5000D2195}" srcOrd="0" destOrd="1" presId="urn:microsoft.com/office/officeart/2005/8/layout/vList5"/>
    <dgm:cxn modelId="{8F27A9F1-F7E1-4CE4-9BEF-560FD11A1243}" srcId="{1BEF9990-B27D-4EE3-A2CF-C1B6DD09914A}" destId="{83BFB58F-E2A6-4C1F-AB6C-CE1ABBD15626}" srcOrd="4" destOrd="0" parTransId="{03654C88-3B88-4C51-BD68-F0B49AE17E44}" sibTransId="{45D756CE-C74D-45EE-99E8-F5CBE34C0F85}"/>
    <dgm:cxn modelId="{02C1C058-69D2-4856-A50F-150367448A81}" type="presParOf" srcId="{BD126E96-2938-4E30-BCD6-D7CF7E8AC33D}" destId="{86CEDDFB-DD8C-4E2F-BB41-7DCEA4AC2BED}" srcOrd="0" destOrd="0" presId="urn:microsoft.com/office/officeart/2005/8/layout/vList5"/>
    <dgm:cxn modelId="{0E7067A8-AAC3-4019-A089-42DC6D49D53E}" type="presParOf" srcId="{86CEDDFB-DD8C-4E2F-BB41-7DCEA4AC2BED}" destId="{11C217CA-02C6-4958-AB89-E560A1ADAAA9}" srcOrd="0" destOrd="0" presId="urn:microsoft.com/office/officeart/2005/8/layout/vList5"/>
    <dgm:cxn modelId="{A7F822D5-963B-4F04-9B3E-8F9FF1623853}" type="presParOf" srcId="{86CEDDFB-DD8C-4E2F-BB41-7DCEA4AC2BED}" destId="{12B11E91-6E3A-4C74-92AB-2EF5000D219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69E3-A951-4B9C-9068-076B2F690807}">
      <dsp:nvSpPr>
        <dsp:cNvPr id="0" name=""/>
        <dsp:cNvSpPr/>
      </dsp:nvSpPr>
      <dsp:spPr>
        <a:xfrm rot="5400000">
          <a:off x="3796251" y="-267869"/>
          <a:ext cx="3888449" cy="557629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la Reunión de Consejo Nacional.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Banner en la página web de consejo durante el mes patrocinado.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15 minutos de Promoción de los servicios de una presentación de un tema de actualidad durante la reunión.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5 Minutos de palabras en </a:t>
          </a:r>
          <a:r>
            <a:rPr lang="es-MX" sz="1600" kern="1200" dirty="0" err="1"/>
            <a:t>Networking</a:t>
          </a:r>
          <a:r>
            <a:rPr lang="es-MX" sz="1600" kern="1200" dirty="0"/>
            <a:t> y presencia de marca.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Acceso a 2 participantes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MXN$50,000.00 más IVA</a:t>
          </a:r>
        </a:p>
      </dsp:txBody>
      <dsp:txXfrm rot="-5400000">
        <a:off x="2952326" y="765874"/>
        <a:ext cx="5386481" cy="3508813"/>
      </dsp:txXfrm>
    </dsp:sp>
    <dsp:sp modelId="{C043302F-2E8D-48EA-A067-8F72C730D94C}">
      <dsp:nvSpPr>
        <dsp:cNvPr id="0" name=""/>
        <dsp:cNvSpPr/>
      </dsp:nvSpPr>
      <dsp:spPr>
        <a:xfrm>
          <a:off x="184342" y="511616"/>
          <a:ext cx="2767984" cy="401732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Reunión de Comité Ejecutivo, Presidentes de Asociación y Junta Operativa </a:t>
          </a:r>
        </a:p>
      </dsp:txBody>
      <dsp:txXfrm>
        <a:off x="319464" y="646738"/>
        <a:ext cx="2497740" cy="3747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69E3-A951-4B9C-9068-076B2F690807}">
      <dsp:nvSpPr>
        <dsp:cNvPr id="0" name=""/>
        <dsp:cNvSpPr/>
      </dsp:nvSpPr>
      <dsp:spPr>
        <a:xfrm rot="5400000">
          <a:off x="3796251" y="-267869"/>
          <a:ext cx="3888449" cy="557629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la Reunión de Consejo Nacional, donde el presidente Nacional agradecerá hasta en 2 ocasiones el apoyo del patrocinador.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Banner en la página web de consejo durante el mes patrocinado.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15 minutos de palabras o video de Promoción de los servicios de una presentación de un tema de actualidad durante la reunión.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Acceso a 2 participantes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MXN$25,000.00 más IVA</a:t>
          </a:r>
        </a:p>
      </dsp:txBody>
      <dsp:txXfrm rot="-5400000">
        <a:off x="2952326" y="765874"/>
        <a:ext cx="5386481" cy="3508813"/>
      </dsp:txXfrm>
    </dsp:sp>
    <dsp:sp modelId="{C043302F-2E8D-48EA-A067-8F72C730D94C}">
      <dsp:nvSpPr>
        <dsp:cNvPr id="0" name=""/>
        <dsp:cNvSpPr/>
      </dsp:nvSpPr>
      <dsp:spPr>
        <a:xfrm>
          <a:off x="184342" y="511616"/>
          <a:ext cx="2767984" cy="4017326"/>
        </a:xfrm>
        <a:prstGeom prst="roundRect">
          <a:avLst/>
        </a:prstGeom>
        <a:solidFill>
          <a:schemeClr val="accent5">
            <a:lumMod val="50000"/>
            <a:alpha val="9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Reunión de Comité Ejecutivo, Presidentes de Asociación y Junta Operativa </a:t>
          </a:r>
        </a:p>
      </dsp:txBody>
      <dsp:txXfrm>
        <a:off x="319464" y="646738"/>
        <a:ext cx="2497740" cy="37470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69E3-A951-4B9C-9068-076B2F690807}">
      <dsp:nvSpPr>
        <dsp:cNvPr id="0" name=""/>
        <dsp:cNvSpPr/>
      </dsp:nvSpPr>
      <dsp:spPr>
        <a:xfrm rot="5400000">
          <a:off x="3578116" y="-267869"/>
          <a:ext cx="4324719" cy="557629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MX" sz="1600" b="1" u="sng" kern="1200" dirty="0"/>
            <a:t>PAQUETE A</a:t>
          </a:r>
          <a:r>
            <a:rPr lang="es-MX" sz="1600" kern="1200" dirty="0"/>
            <a:t>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lugar del Foro.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Banner en pagina web de index durante 2 meses.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15 minutos de palabras o video durante la orden del día  o de una presentación para promoción del Patrocinador.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Oportunidad de regalar souvenirs y/o material promocional en el evento con su  marca.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Mención de agradecimiento en el evento.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Acceso a 2 participantes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Mesa de Hospitalidad en el Evento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MX" sz="1600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MXN$60,000.00 más IVA</a:t>
          </a:r>
        </a:p>
      </dsp:txBody>
      <dsp:txXfrm rot="-5400000">
        <a:off x="2952327" y="569035"/>
        <a:ext cx="5365184" cy="3902489"/>
      </dsp:txXfrm>
    </dsp:sp>
    <dsp:sp modelId="{C043302F-2E8D-48EA-A067-8F72C730D94C}">
      <dsp:nvSpPr>
        <dsp:cNvPr id="0" name=""/>
        <dsp:cNvSpPr/>
      </dsp:nvSpPr>
      <dsp:spPr>
        <a:xfrm>
          <a:off x="184342" y="285850"/>
          <a:ext cx="2767984" cy="446885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/>
            <a:t>Foros Nacionales index</a:t>
          </a:r>
        </a:p>
      </dsp:txBody>
      <dsp:txXfrm>
        <a:off x="319464" y="420972"/>
        <a:ext cx="2497740" cy="41986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69E3-A951-4B9C-9068-076B2F690807}">
      <dsp:nvSpPr>
        <dsp:cNvPr id="0" name=""/>
        <dsp:cNvSpPr/>
      </dsp:nvSpPr>
      <dsp:spPr>
        <a:xfrm rot="5400000">
          <a:off x="4156308" y="-267869"/>
          <a:ext cx="3168334" cy="557629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MX" sz="1600" b="1" u="sng" kern="1200" dirty="0"/>
            <a:t>PAQUETE B</a:t>
          </a:r>
          <a:r>
            <a:rPr lang="es-MX" sz="1600" kern="1200" dirty="0"/>
            <a:t>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lugar del Foro.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Banner en pagina web de index durante 2 meses.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Oportunidad de regalar souvenirs y/o material promocional en el evento con su  marca.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Mención de agradecimiento en el evento.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Mesa de Hospitalidad en el Evento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MX" sz="1600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MXN$40,000.00 más IVA</a:t>
          </a:r>
        </a:p>
      </dsp:txBody>
      <dsp:txXfrm rot="-5400000">
        <a:off x="2952326" y="1090778"/>
        <a:ext cx="5421634" cy="2859004"/>
      </dsp:txXfrm>
    </dsp:sp>
    <dsp:sp modelId="{C043302F-2E8D-48EA-A067-8F72C730D94C}">
      <dsp:nvSpPr>
        <dsp:cNvPr id="0" name=""/>
        <dsp:cNvSpPr/>
      </dsp:nvSpPr>
      <dsp:spPr>
        <a:xfrm>
          <a:off x="184342" y="936107"/>
          <a:ext cx="2767984" cy="3168344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/>
            <a:t>Foros Nacionales index</a:t>
          </a:r>
        </a:p>
      </dsp:txBody>
      <dsp:txXfrm>
        <a:off x="319464" y="1071229"/>
        <a:ext cx="2497740" cy="28981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5023C-25A6-47C2-9EC4-B20D5418F3C2}">
      <dsp:nvSpPr>
        <dsp:cNvPr id="0" name=""/>
        <dsp:cNvSpPr/>
      </dsp:nvSpPr>
      <dsp:spPr>
        <a:xfrm rot="5400000">
          <a:off x="3377100" y="-509831"/>
          <a:ext cx="4818909" cy="584982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15 min. Durante la orden del día para video, presentación o palabras.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 lugar en la mesa de registro.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Banner en la página web de consejo durante el mes patrocinado.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Oportunidad de regalar </a:t>
          </a:r>
          <a:r>
            <a:rPr lang="es-MX" sz="1600" kern="1200" dirty="0" err="1"/>
            <a:t>souvenirs</a:t>
          </a:r>
          <a:r>
            <a:rPr lang="es-MX" sz="1600" kern="1200" dirty="0"/>
            <a:t> en el evento con su  marca.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el lugar del evento y en sitio web index.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5 Minutos de palabras en Networking y presencia de marca.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 Envío de mailing con la información de su empresa a nuestra membresía.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Acceso a 3 participantes.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10% de descuento en cualquier evento de index Nacional (B2B, Convención Nacional, index TV)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$65,000.00 más IVA</a:t>
          </a:r>
        </a:p>
      </dsp:txBody>
      <dsp:txXfrm rot="-5400000">
        <a:off x="2861642" y="240867"/>
        <a:ext cx="5614586" cy="4348429"/>
      </dsp:txXfrm>
    </dsp:sp>
    <dsp:sp modelId="{E55DB2D8-0D24-4454-B856-C60A2A541FC8}">
      <dsp:nvSpPr>
        <dsp:cNvPr id="0" name=""/>
        <dsp:cNvSpPr/>
      </dsp:nvSpPr>
      <dsp:spPr>
        <a:xfrm>
          <a:off x="73507" y="4150"/>
          <a:ext cx="2788134" cy="4816234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/>
            <a:t>Asamblea General Anual, Reunión de Verano o Reunión Trimestral </a:t>
          </a:r>
        </a:p>
      </dsp:txBody>
      <dsp:txXfrm>
        <a:off x="209612" y="140255"/>
        <a:ext cx="2515924" cy="4544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11E91-6E3A-4C74-92AB-2EF5000D2195}">
      <dsp:nvSpPr>
        <dsp:cNvPr id="0" name=""/>
        <dsp:cNvSpPr/>
      </dsp:nvSpPr>
      <dsp:spPr>
        <a:xfrm rot="5400000">
          <a:off x="3690240" y="-846253"/>
          <a:ext cx="4100432" cy="580098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al inicio y al final de  la transmisión en vivo. Colocación de cintillo en la parte baja de la pantalla hasta en 5 ocasiones por 25 segundos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0" i="0" kern="1200" dirty="0"/>
            <a:t>Permanencia de la  transmisión durante un año o hasta que pierda vigencia el tema en el sitio web index Nacional.</a:t>
          </a:r>
          <a:endParaRPr lang="es-MX" sz="1600" kern="1200" dirty="0"/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$10,000.00 más IVA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600" b="1" kern="1200" dirty="0"/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TODAS LAS ANTERIOS +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3 minutos para proyectar capsula de contenido </a:t>
          </a:r>
          <a:r>
            <a:rPr lang="es-MX" sz="1600" kern="1200" dirty="0" err="1"/>
            <a:t>ó</a:t>
          </a:r>
          <a:r>
            <a:rPr lang="es-MX" sz="1600" kern="1200" dirty="0"/>
            <a:t> 3 minutos de palaras para promoción de los servicios de una presentación de un tema de actualidad durante la reunión.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$15,000.00 más IVA</a:t>
          </a:r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350" kern="1200" dirty="0"/>
        </a:p>
      </dsp:txBody>
      <dsp:txXfrm rot="-5400000">
        <a:off x="2839964" y="204190"/>
        <a:ext cx="5600818" cy="3700098"/>
      </dsp:txXfrm>
    </dsp:sp>
    <dsp:sp modelId="{11C217CA-02C6-4958-AB89-E560A1ADAAA9}">
      <dsp:nvSpPr>
        <dsp:cNvPr id="0" name=""/>
        <dsp:cNvSpPr/>
      </dsp:nvSpPr>
      <dsp:spPr>
        <a:xfrm>
          <a:off x="74713" y="4021"/>
          <a:ext cx="2762555" cy="4096413"/>
        </a:xfrm>
        <a:prstGeom prst="roundRect">
          <a:avLst/>
        </a:prstGeom>
        <a:solidFill>
          <a:schemeClr val="accent5">
            <a:lumMod val="50000"/>
            <a:alpha val="9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Transmisión index TV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Evento Virtual</a:t>
          </a:r>
        </a:p>
      </dsp:txBody>
      <dsp:txXfrm>
        <a:off x="209570" y="138878"/>
        <a:ext cx="2492841" cy="38266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11E91-6E3A-4C74-92AB-2EF5000D2195}">
      <dsp:nvSpPr>
        <dsp:cNvPr id="0" name=""/>
        <dsp:cNvSpPr/>
      </dsp:nvSpPr>
      <dsp:spPr>
        <a:xfrm rot="5400000">
          <a:off x="3977664" y="-853479"/>
          <a:ext cx="3955975" cy="566293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350" kern="1200" dirty="0"/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TODAS LAS ANTERIOS +</a:t>
          </a: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</a:t>
          </a:r>
          <a:r>
            <a:rPr lang="es-MX" sz="1600" kern="1200" dirty="0" err="1"/>
            <a:t>flyer</a:t>
          </a:r>
          <a:r>
            <a:rPr lang="es-MX" sz="1600" kern="1200" dirty="0"/>
            <a:t> de promoción del </a:t>
          </a:r>
          <a:r>
            <a:rPr lang="es-MX" sz="1600" kern="1200" dirty="0" err="1"/>
            <a:t>webinar</a:t>
          </a:r>
          <a:r>
            <a:rPr lang="es-MX" sz="1600" kern="1200" dirty="0"/>
            <a:t> y difusión por comunicación index a nivel nacional.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sitio web index durante 1 mes.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15% de descuento en cualquier evento de index Nacional.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$25,000.00 más IVA</a:t>
          </a:r>
        </a:p>
      </dsp:txBody>
      <dsp:txXfrm rot="-5400000">
        <a:off x="3124185" y="193115"/>
        <a:ext cx="5469819" cy="3569745"/>
      </dsp:txXfrm>
    </dsp:sp>
    <dsp:sp modelId="{11C217CA-02C6-4958-AB89-E560A1ADAAA9}">
      <dsp:nvSpPr>
        <dsp:cNvPr id="0" name=""/>
        <dsp:cNvSpPr/>
      </dsp:nvSpPr>
      <dsp:spPr>
        <a:xfrm>
          <a:off x="72603" y="1936"/>
          <a:ext cx="3048842" cy="3956566"/>
        </a:xfrm>
        <a:prstGeom prst="roundRect">
          <a:avLst/>
        </a:prstGeom>
        <a:solidFill>
          <a:schemeClr val="accent5">
            <a:lumMod val="50000"/>
            <a:alpha val="9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dirty="0"/>
            <a:t>Transmisión index TV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Evento Virtual</a:t>
          </a:r>
        </a:p>
      </dsp:txBody>
      <dsp:txXfrm>
        <a:off x="221435" y="150768"/>
        <a:ext cx="2751178" cy="36589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11E91-6E3A-4C74-92AB-2EF5000D2195}">
      <dsp:nvSpPr>
        <dsp:cNvPr id="0" name=""/>
        <dsp:cNvSpPr/>
      </dsp:nvSpPr>
      <dsp:spPr>
        <a:xfrm rot="5400000">
          <a:off x="3977664" y="-853479"/>
          <a:ext cx="3955975" cy="566293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35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pagina de registro durante lo que dure promoción (logo con link a pagina del patrocinador).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</a:t>
          </a:r>
          <a:r>
            <a:rPr lang="es-MX" sz="1600" kern="1200" dirty="0" err="1"/>
            <a:t>flyer</a:t>
          </a:r>
          <a:r>
            <a:rPr lang="es-MX" sz="1600" kern="1200" dirty="0"/>
            <a:t> de promoción del </a:t>
          </a:r>
          <a:r>
            <a:rPr lang="es-MX" sz="1600" kern="1200" dirty="0" err="1"/>
            <a:t>webinar</a:t>
          </a:r>
          <a:r>
            <a:rPr lang="es-MX" sz="1600" kern="1200" dirty="0"/>
            <a:t> y difusión por comunicación index a nivel nacional.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Presencia de marca en sitio web index Nacional durante 1 mes.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kern="1200" dirty="0"/>
            <a:t>10% de descuento en cualquier evento de index Nacional.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600" b="1" kern="1200" dirty="0"/>
            <a:t>$15,000.00 más IVA</a:t>
          </a:r>
        </a:p>
      </dsp:txBody>
      <dsp:txXfrm rot="-5400000">
        <a:off x="3124185" y="193115"/>
        <a:ext cx="5469819" cy="3569745"/>
      </dsp:txXfrm>
    </dsp:sp>
    <dsp:sp modelId="{11C217CA-02C6-4958-AB89-E560A1ADAAA9}">
      <dsp:nvSpPr>
        <dsp:cNvPr id="0" name=""/>
        <dsp:cNvSpPr/>
      </dsp:nvSpPr>
      <dsp:spPr>
        <a:xfrm>
          <a:off x="72603" y="1936"/>
          <a:ext cx="3048842" cy="3956566"/>
        </a:xfrm>
        <a:prstGeom prst="roundRect">
          <a:avLst/>
        </a:prstGeom>
        <a:solidFill>
          <a:schemeClr val="accent5">
            <a:lumMod val="50000"/>
            <a:alpha val="9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100" kern="1200" dirty="0"/>
            <a:t>Encuentro de Negocios Virtual b2B</a:t>
          </a:r>
        </a:p>
      </dsp:txBody>
      <dsp:txXfrm>
        <a:off x="221435" y="150768"/>
        <a:ext cx="2751178" cy="365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CE882-C724-4D6E-A96E-3C69999A0D4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A3265-CA64-4367-A98C-083EB75B13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64934" y="2898648"/>
            <a:ext cx="1600200" cy="1600200"/>
          </a:xfrm>
          <a:prstGeom prst="rect">
            <a:avLst/>
          </a:prstGeom>
          <a:solidFill>
            <a:srgbClr val="F79A5B"/>
          </a:solidFill>
          <a:ln>
            <a:noFill/>
          </a:ln>
          <a:effectLst>
            <a:outerShdw blurRad="355600" dist="254000" dir="11400000" sx="110000" sy="110000" algn="tr" rotWithShape="0">
              <a:prstClr val="black">
                <a:alpha val="30000"/>
              </a:prstClr>
            </a:outerShdw>
          </a:effectLst>
          <a:scene3d>
            <a:camera prst="isometricTopUp"/>
            <a:lightRig rig="threePt" dir="t"/>
          </a:scene3d>
          <a:sp3d extrusionH="1651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914400"/>
            <a:ext cx="1600200" cy="1600200"/>
          </a:xfrm>
          <a:prstGeom prst="rect">
            <a:avLst/>
          </a:prstGeom>
          <a:solidFill>
            <a:srgbClr val="5DC7D9"/>
          </a:solidFill>
          <a:ln>
            <a:noFill/>
          </a:ln>
          <a:effectLst/>
          <a:scene3d>
            <a:camera prst="isometricTopUp"/>
            <a:lightRig rig="threePt" dir="t"/>
          </a:scene3d>
          <a:sp3d extrusionH="1651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0833" y="2895600"/>
            <a:ext cx="1600200" cy="1600200"/>
          </a:xfrm>
          <a:prstGeom prst="rect">
            <a:avLst/>
          </a:prstGeom>
          <a:solidFill>
            <a:srgbClr val="E9605D"/>
          </a:solidFill>
          <a:ln>
            <a:noFill/>
          </a:ln>
          <a:effectLst>
            <a:outerShdw blurRad="355600" dist="254000" dir="11400000" sx="110000" sy="110000" algn="tr" rotWithShape="0">
              <a:prstClr val="black">
                <a:alpha val="30000"/>
              </a:prstClr>
            </a:outerShdw>
          </a:effectLst>
          <a:scene3d>
            <a:camera prst="isometricTopUp"/>
            <a:lightRig rig="threePt" dir="t"/>
          </a:scene3d>
          <a:sp3d extrusionH="1651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s-ES_tradnl" sz="4000">
              <a:solidFill>
                <a:prstClr val="black"/>
              </a:solidFill>
              <a:latin typeface="Franklin Gothic Medium Con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9596" y="776898"/>
            <a:ext cx="4301306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>
              <a:buNone/>
            </a:pPr>
            <a:r>
              <a:rPr lang="es-ES_tradnl" sz="4000" dirty="0">
                <a:solidFill>
                  <a:prstClr val="black"/>
                </a:solidFill>
                <a:latin typeface="Franklin Gothic Medium Cond" pitchFamily="34" charset="0"/>
              </a:rPr>
              <a:t>Reuniones Mensuales</a:t>
            </a:r>
          </a:p>
          <a:p>
            <a:pPr algn="ctr">
              <a:buNone/>
            </a:pPr>
            <a:r>
              <a:rPr lang="es-ES_tradnl" sz="4000" dirty="0">
                <a:solidFill>
                  <a:prstClr val="black"/>
                </a:solidFill>
                <a:latin typeface="Franklin Gothic Medium Cond" pitchFamily="34" charset="0"/>
              </a:rPr>
              <a:t>Consejo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7864" y="3873242"/>
            <a:ext cx="511601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LeftDown"/>
              <a:lightRig rig="threePt" dir="t"/>
            </a:scene3d>
          </a:bodyPr>
          <a:lstStyle/>
          <a:p>
            <a:pPr algn="ctr">
              <a:buNone/>
            </a:pPr>
            <a:r>
              <a:rPr lang="es-ES_tradnl" sz="4000" dirty="0">
                <a:solidFill>
                  <a:prstClr val="black"/>
                </a:solidFill>
                <a:latin typeface="Franklin Gothic Medium Cond" pitchFamily="34" charset="0"/>
              </a:rPr>
              <a:t>Transmisión </a:t>
            </a:r>
            <a:r>
              <a:rPr lang="es-ES_tradnl" sz="4000" dirty="0" err="1">
                <a:solidFill>
                  <a:prstClr val="black"/>
                </a:solidFill>
                <a:latin typeface="Franklin Gothic Medium Cond" pitchFamily="34" charset="0"/>
              </a:rPr>
              <a:t>index</a:t>
            </a:r>
            <a:r>
              <a:rPr lang="es-ES_tradnl" sz="4000" dirty="0">
                <a:solidFill>
                  <a:prstClr val="black"/>
                </a:solidFill>
                <a:latin typeface="Franklin Gothic Medium Cond" pitchFamily="34" charset="0"/>
              </a:rPr>
              <a:t> TV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656" y="1921987"/>
            <a:ext cx="800219" cy="3322128"/>
          </a:xfrm>
          <a:prstGeom prst="rect">
            <a:avLst/>
          </a:prstGeom>
          <a:noFill/>
        </p:spPr>
        <p:txBody>
          <a:bodyPr vert="vert" wrap="none" rtlCol="0">
            <a:spAutoFit/>
            <a:scene3d>
              <a:camera prst="isometricTopUp"/>
              <a:lightRig rig="threePt" dir="t"/>
            </a:scene3d>
          </a:bodyPr>
          <a:lstStyle/>
          <a:p>
            <a:pPr algn="ctr">
              <a:buNone/>
            </a:pPr>
            <a:r>
              <a:rPr lang="es-ES_tradnl" sz="4000" dirty="0">
                <a:solidFill>
                  <a:prstClr val="black"/>
                </a:solidFill>
                <a:latin typeface="Franklin Gothic Medium Cond" pitchFamily="34" charset="0"/>
              </a:rPr>
              <a:t>Foros Nacionales</a:t>
            </a:r>
          </a:p>
        </p:txBody>
      </p:sp>
      <p:pic>
        <p:nvPicPr>
          <p:cNvPr id="1026" name="Picture 2" descr="C:\Users\Erika\Pictures\logobg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516216" y="1733907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Esquemas de Alianza</a:t>
            </a:r>
          </a:p>
        </p:txBody>
      </p:sp>
    </p:spTree>
    <p:extLst>
      <p:ext uri="{BB962C8B-B14F-4D97-AF65-F5344CB8AC3E}">
        <p14:creationId xmlns:p14="http://schemas.microsoft.com/office/powerpoint/2010/main" val="725181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8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>
            <a:extLst>
              <a:ext uri="{FF2B5EF4-FFF2-40B4-BE49-F238E27FC236}">
                <a16:creationId xmlns:a16="http://schemas.microsoft.com/office/drawing/2014/main" id="{3E0B1DD7-7BCC-48F2-A1E4-289E65B0743C}"/>
              </a:ext>
            </a:extLst>
          </p:cNvPr>
          <p:cNvSpPr txBox="1"/>
          <p:nvPr/>
        </p:nvSpPr>
        <p:spPr>
          <a:xfrm>
            <a:off x="3995936" y="404664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Fechas de Foros Nacionales index</a:t>
            </a:r>
          </a:p>
        </p:txBody>
      </p:sp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F17197FA-5E86-44BA-BCE4-A20C0275E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428187"/>
              </p:ext>
            </p:extLst>
          </p:nvPr>
        </p:nvGraphicFramePr>
        <p:xfrm>
          <a:off x="594182" y="1772816"/>
          <a:ext cx="8064896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24697441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68444469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374007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4234268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Mes /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Día*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Foro 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Lugar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35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Jueves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Foro Laboral e impactos TMEC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CDMX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9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Jueves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Foro de Comercio Exterior y Reforma a la IMMEX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CDMX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17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Noviembre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Jueves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Foro Fiscal y Miscelánea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CDMX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7291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99A298D-E570-49D8-8866-30DD2F2771FF}"/>
              </a:ext>
            </a:extLst>
          </p:cNvPr>
          <p:cNvSpPr txBox="1"/>
          <p:nvPr/>
        </p:nvSpPr>
        <p:spPr>
          <a:xfrm>
            <a:off x="594182" y="4509120"/>
            <a:ext cx="76915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i="1" dirty="0"/>
              <a:t>*NOTA: Fechas estimadas sujetas a cambio</a:t>
            </a:r>
          </a:p>
          <a:p>
            <a:r>
              <a:rPr lang="es-MX" sz="1600" i="1" dirty="0"/>
              <a:t>Las fechas se definirán en junio:</a:t>
            </a:r>
          </a:p>
          <a:p>
            <a:r>
              <a:rPr lang="es-MX" sz="1600" i="1" dirty="0"/>
              <a:t>   - Caso de Foros con presencia física serían hacia fines de año</a:t>
            </a:r>
          </a:p>
          <a:p>
            <a:r>
              <a:rPr lang="es-MX" sz="1600" i="1" dirty="0"/>
              <a:t>   - Caso de Foros virtuales: Las alianzas se podrán revisar en las participación de index TV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7C996CD-6364-4768-BC7D-BB15E5A9ADB5}"/>
              </a:ext>
            </a:extLst>
          </p:cNvPr>
          <p:cNvSpPr/>
          <p:nvPr/>
        </p:nvSpPr>
        <p:spPr>
          <a:xfrm rot="20204981">
            <a:off x="4713696" y="2205099"/>
            <a:ext cx="13805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400" b="1" cap="none" spc="0" dirty="0">
                <a:ln/>
                <a:solidFill>
                  <a:srgbClr val="FF0000"/>
                </a:solidFill>
                <a:effectLst/>
              </a:rPr>
              <a:t>Pospone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04CD8D0-02B2-4C3B-B19E-6D68BFB34FF2}"/>
              </a:ext>
            </a:extLst>
          </p:cNvPr>
          <p:cNvSpPr/>
          <p:nvPr/>
        </p:nvSpPr>
        <p:spPr>
          <a:xfrm rot="20204981">
            <a:off x="4731885" y="2913960"/>
            <a:ext cx="13805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400" b="1" cap="none" spc="0" dirty="0">
                <a:ln/>
                <a:solidFill>
                  <a:srgbClr val="FF0000"/>
                </a:solidFill>
                <a:effectLst/>
              </a:rPr>
              <a:t>Pospone</a:t>
            </a:r>
          </a:p>
        </p:txBody>
      </p:sp>
    </p:spTree>
    <p:extLst>
      <p:ext uri="{BB962C8B-B14F-4D97-AF65-F5344CB8AC3E}">
        <p14:creationId xmlns:p14="http://schemas.microsoft.com/office/powerpoint/2010/main" val="2878680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504475308"/>
              </p:ext>
            </p:extLst>
          </p:nvPr>
        </p:nvGraphicFramePr>
        <p:xfrm>
          <a:off x="179512" y="1340768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AC7A08C7-F0C4-40AC-8B35-DA7CA980F76D}"/>
              </a:ext>
            </a:extLst>
          </p:cNvPr>
          <p:cNvSpPr/>
          <p:nvPr/>
        </p:nvSpPr>
        <p:spPr>
          <a:xfrm>
            <a:off x="2664296" y="6167045"/>
            <a:ext cx="6588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*Conforme la situación referente a la pandemia, este evento podría tener la opción en paralelo de presencial y virtual.</a:t>
            </a:r>
          </a:p>
        </p:txBody>
      </p:sp>
    </p:spTree>
    <p:extLst>
      <p:ext uri="{BB962C8B-B14F-4D97-AF65-F5344CB8AC3E}">
        <p14:creationId xmlns:p14="http://schemas.microsoft.com/office/powerpoint/2010/main" val="1337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26324434"/>
              </p:ext>
            </p:extLst>
          </p:nvPr>
        </p:nvGraphicFramePr>
        <p:xfrm>
          <a:off x="251520" y="1700808"/>
          <a:ext cx="87129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A1750E91-08AF-4D3B-88F0-E241D5CC02BF}"/>
              </a:ext>
            </a:extLst>
          </p:cNvPr>
          <p:cNvSpPr txBox="1"/>
          <p:nvPr/>
        </p:nvSpPr>
        <p:spPr>
          <a:xfrm>
            <a:off x="3131840" y="5872916"/>
            <a:ext cx="5234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</a:rPr>
              <a:t>Para el caso de Foros Nacionales Virtuales del slide 10</a:t>
            </a:r>
          </a:p>
          <a:p>
            <a:pPr algn="ctr"/>
            <a:r>
              <a:rPr lang="es-MX" sz="1600" b="1" dirty="0">
                <a:solidFill>
                  <a:schemeClr val="bg1"/>
                </a:solidFill>
              </a:rPr>
              <a:t>se agregan $5,000 a cualquier paquete</a:t>
            </a:r>
          </a:p>
        </p:txBody>
      </p:sp>
    </p:spTree>
    <p:extLst>
      <p:ext uri="{BB962C8B-B14F-4D97-AF65-F5344CB8AC3E}">
        <p14:creationId xmlns:p14="http://schemas.microsoft.com/office/powerpoint/2010/main" val="275649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46605059"/>
              </p:ext>
            </p:extLst>
          </p:nvPr>
        </p:nvGraphicFramePr>
        <p:xfrm>
          <a:off x="179512" y="1916832"/>
          <a:ext cx="885698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B9E9A73-A383-44B7-BAAC-6690CAC45A8B}"/>
              </a:ext>
            </a:extLst>
          </p:cNvPr>
          <p:cNvSpPr txBox="1"/>
          <p:nvPr/>
        </p:nvSpPr>
        <p:spPr>
          <a:xfrm>
            <a:off x="3275856" y="5805264"/>
            <a:ext cx="5234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</a:rPr>
              <a:t>Para el caso de Foros Nacionales Virtuales del slide 10</a:t>
            </a:r>
          </a:p>
          <a:p>
            <a:pPr algn="ctr"/>
            <a:r>
              <a:rPr lang="es-MX" sz="1600" b="1" dirty="0">
                <a:solidFill>
                  <a:schemeClr val="bg1"/>
                </a:solidFill>
              </a:rPr>
              <a:t>se agregan $5,000 a cualquier paquete</a:t>
            </a:r>
          </a:p>
        </p:txBody>
      </p:sp>
    </p:spTree>
    <p:extLst>
      <p:ext uri="{BB962C8B-B14F-4D97-AF65-F5344CB8AC3E}">
        <p14:creationId xmlns:p14="http://schemas.microsoft.com/office/powerpoint/2010/main" val="338933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Histórico de ingresos a eventos virtuales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8EB4BF0-D1E8-4B33-AFDE-FA0D8460E9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425540"/>
              </p:ext>
            </p:extLst>
          </p:nvPr>
        </p:nvGraphicFramePr>
        <p:xfrm>
          <a:off x="35496" y="1844825"/>
          <a:ext cx="9001000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5602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87921058"/>
              </p:ext>
            </p:extLst>
          </p:nvPr>
        </p:nvGraphicFramePr>
        <p:xfrm>
          <a:off x="179512" y="1916832"/>
          <a:ext cx="885698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345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26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771800" y="280473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¡Gracias por su atención!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220072" y="5131058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 sz="1800"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XXXXXXXXXXXX</a:t>
            </a:r>
          </a:p>
          <a:p>
            <a:pPr lvl="0" algn="r">
              <a:defRPr sz="1800"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PUESTO</a:t>
            </a:r>
          </a:p>
          <a:p>
            <a:pPr lvl="0" algn="r">
              <a:defRPr sz="1800"/>
            </a:pPr>
            <a:r>
              <a:rPr lang="es-MX" b="1" dirty="0">
                <a:latin typeface="Cambria" panose="02040503050406030204" pitchFamily="18" charset="0"/>
                <a:ea typeface="Cambria" panose="02040503050406030204" pitchFamily="18" charset="0"/>
              </a:rPr>
              <a:t>email</a:t>
            </a:r>
          </a:p>
          <a:p>
            <a:pPr lvl="0" algn="r">
              <a:defRPr sz="1800"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Tel. +52 1 (55) 2282 – 9900</a:t>
            </a:r>
          </a:p>
          <a:p>
            <a:pPr lvl="0" algn="r">
              <a:defRPr sz="1800"/>
            </a:pPr>
            <a:r>
              <a:rPr lang="es-MX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Cel. +52 1(55</a:t>
            </a:r>
            <a:r>
              <a:rPr lang="es-MX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XXXX - XXXX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529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284" y="1216606"/>
            <a:ext cx="283116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3568" y="1484784"/>
            <a:ext cx="4968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uto 1" pitchFamily="34" charset="0"/>
              </a:rPr>
              <a:t>El Consejo Nacional de la Industria Maquiladora y Manufacturera de Exportación lleva a cabo la reunión de Consejo Directivo mensualmente, a la que asisten Consejeros  Nacionales de las 21 localidades del país en las que tiene presencia index.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434225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uto 1" pitchFamily="34" charset="0"/>
              </a:rPr>
              <a:t>Los Consejeros Nacionales, son ejecutivos de empresas exportadoras globales con capacidad de toma de decisión, por lo que los temas tratados durante las reuniones de Consejo Nacional se transmiten a nivel local y en algunas ocasiones a los propios corporativos de las empresas, ubicados principalmente en Estados Unidos.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4999212"/>
            <a:ext cx="7920880" cy="153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</a:rPr>
              <a:t>index representa a mas de 6000 Empresas en la IMMEX y con 1200 empresas afiliadas a nuestra membresía. Los sectores representados van desde autopartes, automotriz terminal, eléctrico-electrónico, textil, agroindustria y alimentario, plásticos, metalmecánico, equipo médico, entre otros.</a:t>
            </a:r>
          </a:p>
        </p:txBody>
      </p:sp>
    </p:spTree>
    <p:extLst>
      <p:ext uri="{BB962C8B-B14F-4D97-AF65-F5344CB8AC3E}">
        <p14:creationId xmlns:p14="http://schemas.microsoft.com/office/powerpoint/2010/main" val="23328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91575113"/>
              </p:ext>
            </p:extLst>
          </p:nvPr>
        </p:nvGraphicFramePr>
        <p:xfrm>
          <a:off x="251520" y="1484784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74F2BD9-5F45-4899-9419-87624F22E7E4}"/>
              </a:ext>
            </a:extLst>
          </p:cNvPr>
          <p:cNvSpPr/>
          <p:nvPr/>
        </p:nvSpPr>
        <p:spPr>
          <a:xfrm>
            <a:off x="1065271" y="1281534"/>
            <a:ext cx="7013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>
                <a:ln/>
                <a:solidFill>
                  <a:schemeClr val="accent4"/>
                </a:solidFill>
              </a:rPr>
              <a:t>Sesiones Presenciales</a:t>
            </a:r>
            <a:endParaRPr lang="es-E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7C58004-42A3-4C9C-B843-692D727A8B0C}"/>
              </a:ext>
            </a:extLst>
          </p:cNvPr>
          <p:cNvSpPr/>
          <p:nvPr/>
        </p:nvSpPr>
        <p:spPr>
          <a:xfrm>
            <a:off x="3419872" y="59274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*Conforme la situación referente a la pandemia, este evento podría tener la opción en paralelo de presencial y virtual.</a:t>
            </a:r>
          </a:p>
        </p:txBody>
      </p:sp>
    </p:spTree>
    <p:extLst>
      <p:ext uri="{BB962C8B-B14F-4D97-AF65-F5344CB8AC3E}">
        <p14:creationId xmlns:p14="http://schemas.microsoft.com/office/powerpoint/2010/main" val="31495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40466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72703908"/>
              </p:ext>
            </p:extLst>
          </p:nvPr>
        </p:nvGraphicFramePr>
        <p:xfrm>
          <a:off x="251520" y="1484784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74F2BD9-5F45-4899-9419-87624F22E7E4}"/>
              </a:ext>
            </a:extLst>
          </p:cNvPr>
          <p:cNvSpPr/>
          <p:nvPr/>
        </p:nvSpPr>
        <p:spPr>
          <a:xfrm>
            <a:off x="1546173" y="1196752"/>
            <a:ext cx="6051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>
                <a:ln/>
                <a:solidFill>
                  <a:schemeClr val="accent4"/>
                </a:solidFill>
              </a:rPr>
              <a:t>Sesiones Virtuales</a:t>
            </a:r>
            <a:endParaRPr lang="es-E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359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26064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Calendario de Reuniones de Consejo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5B32A77-B3DE-4B29-A34E-7797A5B9B95F}"/>
              </a:ext>
            </a:extLst>
          </p:cNvPr>
          <p:cNvSpPr txBox="1"/>
          <p:nvPr/>
        </p:nvSpPr>
        <p:spPr>
          <a:xfrm>
            <a:off x="2411760" y="6488668"/>
            <a:ext cx="391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/>
              <a:t>* Calendario sujeto a cambios frecuentes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4297514-FDF5-4306-A271-E0968152D6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13" t="16384" r="24800" b="13583"/>
          <a:stretch/>
        </p:blipFill>
        <p:spPr>
          <a:xfrm>
            <a:off x="1187624" y="1628799"/>
            <a:ext cx="6204108" cy="477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5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572000" y="26064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Calendario de Reuniones de Consejo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75556" y="1628800"/>
            <a:ext cx="7992888" cy="4857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/>
              <a:t>* </a:t>
            </a:r>
            <a:r>
              <a:rPr lang="es-MX" sz="1600" b="1" dirty="0"/>
              <a:t>Sesiones de Consejo Directivo:</a:t>
            </a:r>
            <a:r>
              <a:rPr lang="es-MX" sz="1600" dirty="0"/>
              <a:t> Asociados, Comité Ejecutivo, Consejeros Nacionales, Comisario y Directores de Comités, así como Directores de Asociaciones index.</a:t>
            </a:r>
          </a:p>
          <a:p>
            <a:pPr algn="just">
              <a:lnSpc>
                <a:spcPct val="150000"/>
              </a:lnSpc>
            </a:pPr>
            <a:r>
              <a:rPr lang="es-MX" sz="1600" dirty="0"/>
              <a:t>Estimación de Asistentes: 60 personas.</a:t>
            </a:r>
          </a:p>
          <a:p>
            <a:pPr algn="just">
              <a:lnSpc>
                <a:spcPct val="150000"/>
              </a:lnSpc>
            </a:pPr>
            <a:endParaRPr lang="es-MX" sz="1600" dirty="0"/>
          </a:p>
          <a:p>
            <a:pPr algn="just">
              <a:lnSpc>
                <a:spcPct val="150000"/>
              </a:lnSpc>
            </a:pPr>
            <a:r>
              <a:rPr lang="es-MX" sz="1600" dirty="0"/>
              <a:t>** </a:t>
            </a:r>
            <a:r>
              <a:rPr lang="es-MX" sz="1600" b="1" dirty="0"/>
              <a:t>Juntas operativas mensuales</a:t>
            </a:r>
            <a:r>
              <a:rPr lang="es-MX" sz="1600" dirty="0"/>
              <a:t>: Asociados, Comité Ejecutivo, Consejeros Nacionales, Comisario y Directores de Comités, así como Directores de Asociaciones index.</a:t>
            </a:r>
          </a:p>
          <a:p>
            <a:pPr algn="just">
              <a:lnSpc>
                <a:spcPct val="150000"/>
              </a:lnSpc>
            </a:pPr>
            <a:r>
              <a:rPr lang="es-MX" sz="1600" dirty="0"/>
              <a:t>Estimación de Asistentes: 60 personas.</a:t>
            </a:r>
          </a:p>
          <a:p>
            <a:pPr algn="just">
              <a:lnSpc>
                <a:spcPct val="150000"/>
              </a:lnSpc>
            </a:pPr>
            <a:endParaRPr lang="es-MX" sz="1600" dirty="0"/>
          </a:p>
          <a:p>
            <a:pPr algn="just">
              <a:lnSpc>
                <a:spcPct val="150000"/>
              </a:lnSpc>
            </a:pPr>
            <a:r>
              <a:rPr lang="es-MX" sz="1600" dirty="0"/>
              <a:t>***</a:t>
            </a:r>
            <a:r>
              <a:rPr lang="es-MX" sz="1600" b="1" dirty="0"/>
              <a:t>Asamblea general anual ordinaria o extraordinaria:</a:t>
            </a:r>
            <a:r>
              <a:rPr lang="es-MX" sz="1600" dirty="0"/>
              <a:t> Asociados, Comité Ejecutivo, Consejeros Nacionales, Comisario y Directores de Comités, así como Directores de Asociaciones index.</a:t>
            </a:r>
          </a:p>
          <a:p>
            <a:pPr algn="just">
              <a:lnSpc>
                <a:spcPct val="150000"/>
              </a:lnSpc>
            </a:pPr>
            <a:r>
              <a:rPr lang="es-MX" sz="1600" dirty="0"/>
              <a:t>Estimación de Asistentes: 75 personas.</a:t>
            </a:r>
          </a:p>
          <a:p>
            <a:pPr algn="just">
              <a:lnSpc>
                <a:spcPct val="150000"/>
              </a:lnSpc>
            </a:pPr>
            <a:r>
              <a:rPr lang="es-MX" sz="1600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093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139952" y="404664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 de Participación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529168"/>
              </p:ext>
            </p:extLst>
          </p:nvPr>
        </p:nvGraphicFramePr>
        <p:xfrm>
          <a:off x="251520" y="1196752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D8C984B0-B9B2-4670-9127-166861E0C3BD}"/>
              </a:ext>
            </a:extLst>
          </p:cNvPr>
          <p:cNvSpPr/>
          <p:nvPr/>
        </p:nvSpPr>
        <p:spPr>
          <a:xfrm>
            <a:off x="3419872" y="59492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*Conforme la situación referente a la pandemia, este evento podría tener la opción en paralelo de presencial y virtual.</a:t>
            </a:r>
          </a:p>
        </p:txBody>
      </p:sp>
    </p:spTree>
    <p:extLst>
      <p:ext uri="{BB962C8B-B14F-4D97-AF65-F5344CB8AC3E}">
        <p14:creationId xmlns:p14="http://schemas.microsoft.com/office/powerpoint/2010/main" val="150975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rika\Pictures\logobg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" y="7268"/>
            <a:ext cx="37084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851920" y="404664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Tipos de Reuniones y paquetes de Participación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05596561"/>
              </p:ext>
            </p:extLst>
          </p:nvPr>
        </p:nvGraphicFramePr>
        <p:xfrm>
          <a:off x="251520" y="1484784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7D0AD9D7-1F54-4BE1-9272-FC79C81DCB9B}"/>
              </a:ext>
            </a:extLst>
          </p:cNvPr>
          <p:cNvSpPr/>
          <p:nvPr/>
        </p:nvSpPr>
        <p:spPr>
          <a:xfrm>
            <a:off x="3419872" y="57332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*Conforme la situación referente a la pandemia, este evento podría tener la opción en paralelo de presencial y virtual.</a:t>
            </a:r>
          </a:p>
        </p:txBody>
      </p:sp>
    </p:spTree>
    <p:extLst>
      <p:ext uri="{BB962C8B-B14F-4D97-AF65-F5344CB8AC3E}">
        <p14:creationId xmlns:p14="http://schemas.microsoft.com/office/powerpoint/2010/main" val="322525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A9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572000" y="26064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Foro Fiscal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2FCF209-AD0D-4047-85D1-C075C931C7E3}"/>
              </a:ext>
            </a:extLst>
          </p:cNvPr>
          <p:cNvSpPr txBox="1"/>
          <p:nvPr/>
        </p:nvSpPr>
        <p:spPr>
          <a:xfrm>
            <a:off x="445468" y="1612280"/>
            <a:ext cx="451355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espera una audiencia de entre 200-400 personas aproximadamente en cada uno de los foros: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Se tienen planeados tres Foros en 2020:</a:t>
            </a:r>
          </a:p>
          <a:p>
            <a:pPr marL="742950" lvl="1" indent="-285750">
              <a:buFontTx/>
              <a:buChar char="-"/>
            </a:pPr>
            <a:r>
              <a:rPr lang="es-MX" dirty="0"/>
              <a:t>Laboral</a:t>
            </a:r>
            <a:endParaRPr lang="es-MX" dirty="0">
              <a:solidFill>
                <a:srgbClr val="FF000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s-MX" dirty="0"/>
              <a:t>Comercio Exterior</a:t>
            </a:r>
          </a:p>
          <a:p>
            <a:pPr marL="742950" lvl="1" indent="-285750">
              <a:buFontTx/>
              <a:buChar char="-"/>
            </a:pPr>
            <a:r>
              <a:rPr lang="es-MX" dirty="0"/>
              <a:t>Fiscal</a:t>
            </a:r>
          </a:p>
          <a:p>
            <a:pPr marL="285750" indent="-285750">
              <a:buFontTx/>
              <a:buChar char="-"/>
            </a:pPr>
            <a:r>
              <a:rPr lang="es-MX" dirty="0"/>
              <a:t>Empresas IMMEX, ejecutivos de tomadores de decisiones</a:t>
            </a:r>
          </a:p>
          <a:p>
            <a:pPr marL="285750" indent="-285750">
              <a:buFontTx/>
              <a:buChar char="-"/>
            </a:pPr>
            <a:r>
              <a:rPr lang="es-MX" dirty="0"/>
              <a:t>Presidentes y Directores de Asociaciones Locales</a:t>
            </a:r>
          </a:p>
          <a:p>
            <a:pPr marL="285750" indent="-285750">
              <a:buFontTx/>
              <a:buChar char="-"/>
            </a:pPr>
            <a:r>
              <a:rPr lang="es-MX" dirty="0"/>
              <a:t>Consejeros de index Nacional</a:t>
            </a:r>
          </a:p>
          <a:p>
            <a:pPr marL="285750" indent="-285750">
              <a:buFontTx/>
              <a:buChar char="-"/>
            </a:pPr>
            <a:r>
              <a:rPr lang="es-MX" dirty="0"/>
              <a:t>Empresas de Organismos Aliados</a:t>
            </a:r>
          </a:p>
          <a:p>
            <a:pPr marL="285750" indent="-285750">
              <a:buFontTx/>
              <a:buChar char="-"/>
            </a:pPr>
            <a:r>
              <a:rPr lang="es-MX" dirty="0"/>
              <a:t>Empresas de Servicios relacionadas con la industria</a:t>
            </a:r>
          </a:p>
          <a:p>
            <a:endParaRPr lang="es-MX" dirty="0"/>
          </a:p>
          <a:p>
            <a:r>
              <a:rPr lang="es-MX" dirty="0"/>
              <a:t>www.index.org.mx</a:t>
            </a:r>
          </a:p>
          <a:p>
            <a:pPr marL="285750" indent="-285750">
              <a:buFontTx/>
              <a:buChar char="-"/>
            </a:pPr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1999AD-9BF0-4D6C-9989-C5B85A959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727" y="-10864"/>
            <a:ext cx="3682413" cy="6858000"/>
          </a:xfrm>
          <a:prstGeom prst="rect">
            <a:avLst/>
          </a:prstGeom>
        </p:spPr>
      </p:pic>
      <p:sp>
        <p:nvSpPr>
          <p:cNvPr id="7" name="1 CuadroTexto">
            <a:extLst>
              <a:ext uri="{FF2B5EF4-FFF2-40B4-BE49-F238E27FC236}">
                <a16:creationId xmlns:a16="http://schemas.microsoft.com/office/drawing/2014/main" id="{804D8D02-DFB3-4E06-BB1A-6E449F854018}"/>
              </a:ext>
            </a:extLst>
          </p:cNvPr>
          <p:cNvSpPr txBox="1"/>
          <p:nvPr/>
        </p:nvSpPr>
        <p:spPr>
          <a:xfrm>
            <a:off x="258681" y="243967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/>
              <a:t>Alianza en Foros Técnicos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14ECC0F-63A7-4779-8640-586F9CB4BE0E}"/>
              </a:ext>
            </a:extLst>
          </p:cNvPr>
          <p:cNvSpPr/>
          <p:nvPr/>
        </p:nvSpPr>
        <p:spPr>
          <a:xfrm rot="1954844">
            <a:off x="5192473" y="2817973"/>
            <a:ext cx="35429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de Foro</a:t>
            </a:r>
          </a:p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Fiscal 2019</a:t>
            </a:r>
            <a:endParaRPr lang="es-E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6303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BEA8FE4-2356-4D90-8F54-956992D073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4022</TotalTime>
  <Words>1278</Words>
  <Application>Microsoft Office PowerPoint</Application>
  <PresentationFormat>Presentación en pantalla (4:3)</PresentationFormat>
  <Paragraphs>148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Auto 1</vt:lpstr>
      <vt:lpstr>Book Antiqua</vt:lpstr>
      <vt:lpstr>Calibri</vt:lpstr>
      <vt:lpstr>Cambria</vt:lpstr>
      <vt:lpstr>Franklin Gothic Medium Cond</vt:lpstr>
      <vt:lpstr>Lucida Sans</vt:lpstr>
      <vt:lpstr>Wingdings</vt:lpstr>
      <vt:lpstr>Wingdings 2</vt:lpstr>
      <vt:lpstr>Wingdings 3</vt:lpstr>
      <vt:lpstr>Vértice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Beltrán</dc:creator>
  <cp:lastModifiedBy>José Antonio Zetina</cp:lastModifiedBy>
  <cp:revision>75</cp:revision>
  <dcterms:created xsi:type="dcterms:W3CDTF">2019-04-26T16:03:45Z</dcterms:created>
  <dcterms:modified xsi:type="dcterms:W3CDTF">2020-06-03T22:59:11Z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TC019192269991</vt:lpwstr>
  </property>
</Properties>
</file>